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29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3"/>
    <p:sldId id="258" r:id="rId4"/>
    <p:sldId id="259" r:id="rId5"/>
    <p:sldId id="260" r:id="rId6"/>
    <p:sldId id="261" r:id="rId7"/>
    <p:sldId id="274" r:id="rId9"/>
    <p:sldId id="276" r:id="rId10"/>
    <p:sldId id="279" r:id="rId11"/>
    <p:sldId id="262" r:id="rId12"/>
    <p:sldId id="265" r:id="rId13"/>
    <p:sldId id="280" r:id="rId14"/>
    <p:sldId id="266" r:id="rId15"/>
    <p:sldId id="281" r:id="rId16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29" userDrawn="1">
          <p15:clr>
            <a:srgbClr val="A4A3A4"/>
          </p15:clr>
        </p15:guide>
        <p15:guide id="2" pos="221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8" d="100"/>
          <a:sy n="78" d="100"/>
        </p:scale>
        <p:origin x="-1536" y="-84"/>
      </p:cViewPr>
      <p:guideLst>
        <p:guide orient="horz" pos="2829"/>
        <p:guide pos="221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29.web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979" y="0"/>
            <a:ext cx="52832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52832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979" y="6513910"/>
            <a:ext cx="52832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en-US"/>
              <a:t>OPA’da bir policy, belirli bir ko</a:t>
            </a:r>
            <a:r>
              <a:rPr lang="en-US" altLang="en-US"/>
              <a:t>ş</a:t>
            </a:r>
            <a:r>
              <a:rPr lang="en-US" altLang="en-US"/>
              <a:t>ulun sa</a:t>
            </a:r>
            <a:r>
              <a:rPr lang="en-US" altLang="en-US"/>
              <a:t>ğ</a:t>
            </a:r>
            <a:r>
              <a:rPr lang="en-US" altLang="en-US"/>
              <a:t>lan</a:t>
            </a:r>
            <a:r>
              <a:rPr lang="en-US" altLang="en-US"/>
              <a:t>ı</a:t>
            </a:r>
            <a:r>
              <a:rPr lang="en-US" altLang="en-US"/>
              <a:t>p sa</a:t>
            </a:r>
            <a:r>
              <a:rPr lang="en-US" altLang="en-US"/>
              <a:t>ğ</a:t>
            </a:r>
            <a:r>
              <a:rPr lang="en-US" altLang="en-US"/>
              <a:t>lanmad</a:t>
            </a:r>
            <a:r>
              <a:rPr lang="en-US" altLang="en-US"/>
              <a:t>ığı</a:t>
            </a:r>
            <a:r>
              <a:rPr lang="en-US" altLang="en-US"/>
              <a:t>n</a:t>
            </a:r>
            <a:r>
              <a:rPr lang="en-US" altLang="en-US"/>
              <a:t>ı</a:t>
            </a:r>
            <a:r>
              <a:rPr lang="en-US" altLang="en-US"/>
              <a:t> kontrol eden Rego diliyle yaz</a:t>
            </a:r>
            <a:r>
              <a:rPr lang="en-US" altLang="en-US"/>
              <a:t>ı</a:t>
            </a:r>
            <a:r>
              <a:rPr lang="en-US" altLang="en-US"/>
              <a:t>lm</a:t>
            </a:r>
            <a:r>
              <a:rPr lang="en-US" altLang="en-US"/>
              <a:t>ış</a:t>
            </a:r>
            <a:r>
              <a:rPr lang="en-US" altLang="en-US"/>
              <a:t> bir kurallar bütünüdür.</a:t>
            </a:r>
            <a:endParaRPr lang="en-US" altLang="en-US"/>
          </a:p>
          <a:p>
            <a:r>
              <a:rPr lang="en-US" altLang="en-US"/>
              <a:t>Politika; “ne yap</a:t>
            </a:r>
            <a:r>
              <a:rPr lang="en-US" altLang="en-US"/>
              <a:t>ı</a:t>
            </a:r>
            <a:r>
              <a:rPr lang="en-US" altLang="en-US"/>
              <a:t>labilir, kim yapabilir, hangi durumda yap</a:t>
            </a:r>
            <a:r>
              <a:rPr lang="en-US" altLang="en-US"/>
              <a:t>ı</a:t>
            </a:r>
            <a:r>
              <a:rPr lang="en-US" altLang="en-US"/>
              <a:t>labilir” gibi sorular</a:t>
            </a:r>
            <a:r>
              <a:rPr lang="en-US" altLang="en-US"/>
              <a:t>ı</a:t>
            </a:r>
            <a:r>
              <a:rPr lang="en-US" altLang="en-US"/>
              <a:t>n cevab</a:t>
            </a:r>
            <a:r>
              <a:rPr lang="en-US" altLang="en-US"/>
              <a:t>ı</a:t>
            </a:r>
            <a:r>
              <a:rPr lang="en-US" altLang="en-US"/>
              <a:t>n</a:t>
            </a:r>
            <a:r>
              <a:rPr lang="en-US" altLang="en-US"/>
              <a:t>ı</a:t>
            </a:r>
            <a:r>
              <a:rPr lang="en-US" altLang="en-US"/>
              <a:t> verir.</a:t>
            </a:r>
            <a:endParaRPr lang="en-US" altLang="en-US"/>
          </a:p>
          <a:p>
            <a:r>
              <a:rPr lang="en-US" altLang="en-US"/>
              <a:t>Bu politika “e</a:t>
            </a:r>
            <a:r>
              <a:rPr lang="en-US" altLang="en-US"/>
              <a:t>ğ</a:t>
            </a:r>
            <a:r>
              <a:rPr lang="en-US" altLang="en-US"/>
              <a:t>er kullan</a:t>
            </a:r>
            <a:r>
              <a:rPr lang="en-US" altLang="en-US"/>
              <a:t>ı</a:t>
            </a:r>
            <a:r>
              <a:rPr lang="en-US" altLang="en-US"/>
              <a:t>c</a:t>
            </a:r>
            <a:r>
              <a:rPr lang="en-US" altLang="en-US"/>
              <a:t>ı</a:t>
            </a:r>
            <a:r>
              <a:rPr lang="en-US" altLang="en-US"/>
              <a:t> admin ise izin ver, de</a:t>
            </a:r>
            <a:r>
              <a:rPr lang="en-US" altLang="en-US"/>
              <a:t>ğ</a:t>
            </a:r>
            <a:r>
              <a:rPr lang="en-US" altLang="en-US"/>
              <a:t>ilse reddet” der.</a:t>
            </a:r>
            <a:endParaRPr lang="en-US" altLang="en-US"/>
          </a:p>
          <a:p>
            <a:r>
              <a:rPr lang="en-US" altLang="en-US"/>
              <a:t>OPA gelen input verisine göre bu politikay</a:t>
            </a:r>
            <a:r>
              <a:rPr lang="en-US" altLang="en-US"/>
              <a:t>ı</a:t>
            </a:r>
            <a:r>
              <a:rPr lang="en-US" altLang="en-US"/>
              <a:t> de</a:t>
            </a:r>
            <a:r>
              <a:rPr lang="en-US" altLang="en-US"/>
              <a:t>ğ</a:t>
            </a:r>
            <a:r>
              <a:rPr lang="en-US" altLang="en-US"/>
              <a:t>erlendirir ve allow de</a:t>
            </a:r>
            <a:r>
              <a:rPr lang="en-US" altLang="en-US"/>
              <a:t>ğ</a:t>
            </a:r>
            <a:r>
              <a:rPr lang="en-US" altLang="en-US"/>
              <a:t>i</a:t>
            </a:r>
            <a:r>
              <a:rPr lang="en-US" altLang="en-US"/>
              <a:t>ş</a:t>
            </a:r>
            <a:r>
              <a:rPr lang="en-US" altLang="en-US"/>
              <a:t>keni true ya da false döner.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en-US"/>
              <a:t>Uygulama (örne</a:t>
            </a:r>
            <a:r>
              <a:rPr lang="en-US" altLang="en-US"/>
              <a:t>ğ</a:t>
            </a:r>
            <a:r>
              <a:rPr lang="en-US" altLang="en-US"/>
              <a:t>in bir API gateway veya Kubernetes admission webhook) bir JSON iste</a:t>
            </a:r>
            <a:r>
              <a:rPr lang="en-US" altLang="en-US"/>
              <a:t>ğ</a:t>
            </a:r>
            <a:r>
              <a:rPr lang="en-US" altLang="en-US"/>
              <a:t>i OPA’ya gönderir.</a:t>
            </a:r>
            <a:endParaRPr lang="en-US" altLang="en-US"/>
          </a:p>
          <a:p>
            <a:r>
              <a:rPr lang="en-US" altLang="en-US"/>
              <a:t>OPA, input’u Rego politikas</a:t>
            </a:r>
            <a:r>
              <a:rPr lang="en-US" altLang="en-US"/>
              <a:t>ı</a:t>
            </a:r>
            <a:r>
              <a:rPr lang="en-US" altLang="en-US"/>
              <a:t>yla kar</a:t>
            </a:r>
            <a:r>
              <a:rPr lang="en-US" altLang="en-US"/>
              <a:t>şı</a:t>
            </a:r>
            <a:r>
              <a:rPr lang="en-US" altLang="en-US"/>
              <a:t>la</a:t>
            </a:r>
            <a:r>
              <a:rPr lang="en-US" altLang="en-US"/>
              <a:t>ş</a:t>
            </a:r>
            <a:r>
              <a:rPr lang="en-US" altLang="en-US"/>
              <a:t>t</a:t>
            </a:r>
            <a:r>
              <a:rPr lang="en-US" altLang="en-US"/>
              <a:t>ı</a:t>
            </a:r>
            <a:r>
              <a:rPr lang="en-US" altLang="en-US"/>
              <a:t>r</a:t>
            </a:r>
            <a:r>
              <a:rPr lang="en-US" altLang="en-US"/>
              <a:t>ı</a:t>
            </a:r>
            <a:r>
              <a:rPr lang="en-US" altLang="en-US"/>
              <a:t>r.</a:t>
            </a:r>
            <a:endParaRPr lang="en-US" altLang="en-US"/>
          </a:p>
          <a:p>
            <a:r>
              <a:rPr lang="en-US" altLang="en-US"/>
              <a:t>Rego diliyle yaz</a:t>
            </a:r>
            <a:r>
              <a:rPr lang="en-US" altLang="en-US"/>
              <a:t>ı</a:t>
            </a:r>
            <a:r>
              <a:rPr lang="en-US" altLang="en-US"/>
              <a:t>lm</a:t>
            </a:r>
            <a:r>
              <a:rPr lang="en-US" altLang="en-US"/>
              <a:t>ış</a:t>
            </a:r>
            <a:r>
              <a:rPr lang="en-US" altLang="en-US"/>
              <a:t> kurallar, “mant</a:t>
            </a:r>
            <a:r>
              <a:rPr lang="en-US" altLang="en-US"/>
              <a:t>ı</a:t>
            </a:r>
            <a:r>
              <a:rPr lang="en-US" altLang="en-US"/>
              <a:t>ksal sorgular” </a:t>
            </a:r>
            <a:r>
              <a:rPr lang="en-US" altLang="en-US"/>
              <a:t>ş</a:t>
            </a:r>
            <a:r>
              <a:rPr lang="en-US" altLang="en-US"/>
              <a:t>eklinde de</a:t>
            </a:r>
            <a:r>
              <a:rPr lang="en-US" altLang="en-US"/>
              <a:t>ğ</a:t>
            </a:r>
            <a:r>
              <a:rPr lang="en-US" altLang="en-US"/>
              <a:t>erlendirilir</a:t>
            </a:r>
            <a:endParaRPr lang="en-US" altLang="en-US"/>
          </a:p>
          <a:p>
            <a:r>
              <a:rPr lang="en-US" altLang="en-US"/>
              <a:t>Sonu</a:t>
            </a:r>
            <a:r>
              <a:rPr lang="en-US" altLang="en-US"/>
              <a:t>ç</a:t>
            </a:r>
            <a:r>
              <a:rPr lang="en-US" altLang="en-US"/>
              <a:t>, bir karar nesnesi (result object) olarak döner:</a:t>
            </a:r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r>
              <a:rPr lang="en-US" altLang="en-US"/>
              <a:t>Uygulama (örne</a:t>
            </a:r>
            <a:r>
              <a:rPr lang="en-US" altLang="en-US"/>
              <a:t>ğ</a:t>
            </a:r>
            <a:r>
              <a:rPr lang="en-US" altLang="en-US"/>
              <a:t>in bir API gateway veya Kubernetes admission webhook) bir JSON iste</a:t>
            </a:r>
            <a:r>
              <a:rPr lang="en-US" altLang="en-US"/>
              <a:t>ğ</a:t>
            </a:r>
            <a:r>
              <a:rPr lang="en-US" altLang="en-US"/>
              <a:t>i OPA’ya gönderir.</a:t>
            </a:r>
            <a:endParaRPr lang="en-US" altLang="en-US"/>
          </a:p>
          <a:p>
            <a:r>
              <a:rPr lang="en-US" altLang="en-US"/>
              <a:t>OPA, input’u Rego politikas</a:t>
            </a:r>
            <a:r>
              <a:rPr lang="en-US" altLang="en-US"/>
              <a:t>ı</a:t>
            </a:r>
            <a:r>
              <a:rPr lang="en-US" altLang="en-US"/>
              <a:t>yla kar</a:t>
            </a:r>
            <a:r>
              <a:rPr lang="en-US" altLang="en-US"/>
              <a:t>şı</a:t>
            </a:r>
            <a:r>
              <a:rPr lang="en-US" altLang="en-US"/>
              <a:t>la</a:t>
            </a:r>
            <a:r>
              <a:rPr lang="en-US" altLang="en-US"/>
              <a:t>ş</a:t>
            </a:r>
            <a:r>
              <a:rPr lang="en-US" altLang="en-US"/>
              <a:t>t</a:t>
            </a:r>
            <a:r>
              <a:rPr lang="en-US" altLang="en-US"/>
              <a:t>ı</a:t>
            </a:r>
            <a:r>
              <a:rPr lang="en-US" altLang="en-US"/>
              <a:t>r</a:t>
            </a:r>
            <a:r>
              <a:rPr lang="en-US" altLang="en-US"/>
              <a:t>ı</a:t>
            </a:r>
            <a:r>
              <a:rPr lang="en-US" altLang="en-US"/>
              <a:t>r.</a:t>
            </a:r>
            <a:endParaRPr lang="en-US" altLang="en-US"/>
          </a:p>
          <a:p>
            <a:r>
              <a:rPr lang="en-US" altLang="en-US"/>
              <a:t>Rego diliyle yaz</a:t>
            </a:r>
            <a:r>
              <a:rPr lang="en-US" altLang="en-US"/>
              <a:t>ı</a:t>
            </a:r>
            <a:r>
              <a:rPr lang="en-US" altLang="en-US"/>
              <a:t>lm</a:t>
            </a:r>
            <a:r>
              <a:rPr lang="en-US" altLang="en-US"/>
              <a:t>ış</a:t>
            </a:r>
            <a:r>
              <a:rPr lang="en-US" altLang="en-US"/>
              <a:t> kurallar, “mant</a:t>
            </a:r>
            <a:r>
              <a:rPr lang="en-US" altLang="en-US"/>
              <a:t>ı</a:t>
            </a:r>
            <a:r>
              <a:rPr lang="en-US" altLang="en-US"/>
              <a:t>ksal sorgular” </a:t>
            </a:r>
            <a:r>
              <a:rPr lang="en-US" altLang="en-US"/>
              <a:t>ş</a:t>
            </a:r>
            <a:r>
              <a:rPr lang="en-US" altLang="en-US"/>
              <a:t>eklinde de</a:t>
            </a:r>
            <a:r>
              <a:rPr lang="en-US" altLang="en-US"/>
              <a:t>ğ</a:t>
            </a:r>
            <a:r>
              <a:rPr lang="en-US" altLang="en-US"/>
              <a:t>erlendirilir</a:t>
            </a:r>
            <a:endParaRPr lang="en-US" altLang="en-US"/>
          </a:p>
          <a:p>
            <a:r>
              <a:rPr lang="en-US" altLang="en-US"/>
              <a:t>Sonu</a:t>
            </a:r>
            <a:r>
              <a:rPr lang="en-US" altLang="en-US"/>
              <a:t>ç</a:t>
            </a:r>
            <a:r>
              <a:rPr lang="en-US" altLang="en-US"/>
              <a:t>, bir karar nesnesi (result object) olarak döner:</a:t>
            </a:r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89843" y="1273790"/>
            <a:ext cx="9412312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hlink"/>
                </a:solidFill>
                <a:latin typeface="SimSun-ExtB" panose="02010609060101010101" charset="-122"/>
                <a:cs typeface="SimSun-ExtB" panose="02010609060101010101" charset="-122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hlink"/>
                </a:solidFill>
                <a:latin typeface="SimSun-ExtB" panose="02010609060101010101" charset="-122"/>
                <a:cs typeface="SimSun-ExtB" panose="02010609060101010101" charset="-122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7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07000" y="217545"/>
            <a:ext cx="11577999" cy="10647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chemeClr val="tx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60525" y="1521847"/>
            <a:ext cx="5712460" cy="1511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hlink"/>
                </a:solidFill>
                <a:latin typeface="SimSun-ExtB" panose="02010609060101010101" charset="-122"/>
                <a:cs typeface="SimSun-ExtB" panose="02010609060101010101" charset="-122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png"/><Relationship Id="rId8" Type="http://schemas.openxmlformats.org/officeDocument/2006/relationships/image" Target="../media/image8.png"/><Relationship Id="rId7" Type="http://schemas.openxmlformats.org/officeDocument/2006/relationships/image" Target="../media/image10.png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0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9" Type="http://schemas.openxmlformats.org/officeDocument/2006/relationships/image" Target="../media/image28.png"/><Relationship Id="rId18" Type="http://schemas.openxmlformats.org/officeDocument/2006/relationships/image" Target="../media/image27.png"/><Relationship Id="rId17" Type="http://schemas.openxmlformats.org/officeDocument/2006/relationships/image" Target="../media/image26.png"/><Relationship Id="rId16" Type="http://schemas.openxmlformats.org/officeDocument/2006/relationships/image" Target="../media/image18.png"/><Relationship Id="rId15" Type="http://schemas.openxmlformats.org/officeDocument/2006/relationships/image" Target="../media/image17.png"/><Relationship Id="rId14" Type="http://schemas.openxmlformats.org/officeDocument/2006/relationships/image" Target="../media/image16.png"/><Relationship Id="rId13" Type="http://schemas.openxmlformats.org/officeDocument/2006/relationships/image" Target="../media/image15.png"/><Relationship Id="rId12" Type="http://schemas.openxmlformats.org/officeDocument/2006/relationships/image" Target="../media/image14.png"/><Relationship Id="rId11" Type="http://schemas.openxmlformats.org/officeDocument/2006/relationships/image" Target="../media/image13.png"/><Relationship Id="rId10" Type="http://schemas.openxmlformats.org/officeDocument/2006/relationships/image" Target="../media/image9.jpe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web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.png"/><Relationship Id="rId8" Type="http://schemas.openxmlformats.org/officeDocument/2006/relationships/image" Target="../media/image11.png"/><Relationship Id="rId7" Type="http://schemas.openxmlformats.org/officeDocument/2006/relationships/image" Target="../media/image10.png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6" Type="http://schemas.openxmlformats.org/officeDocument/2006/relationships/slideLayout" Target="../slideLayouts/slideLayout2.xml"/><Relationship Id="rId15" Type="http://schemas.openxmlformats.org/officeDocument/2006/relationships/image" Target="../media/image18.png"/><Relationship Id="rId14" Type="http://schemas.openxmlformats.org/officeDocument/2006/relationships/image" Target="../media/image17.png"/><Relationship Id="rId13" Type="http://schemas.openxmlformats.org/officeDocument/2006/relationships/image" Target="../media/image16.png"/><Relationship Id="rId12" Type="http://schemas.openxmlformats.org/officeDocument/2006/relationships/image" Target="../media/image15.png"/><Relationship Id="rId11" Type="http://schemas.openxmlformats.org/officeDocument/2006/relationships/image" Target="../media/image14.png"/><Relationship Id="rId10" Type="http://schemas.openxmlformats.org/officeDocument/2006/relationships/image" Target="../media/image13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8" Type="http://schemas.openxmlformats.org/officeDocument/2006/relationships/image" Target="../media/image9.jpeg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12.png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18.png"/><Relationship Id="rId15" Type="http://schemas.openxmlformats.org/officeDocument/2006/relationships/image" Target="../media/image17.png"/><Relationship Id="rId14" Type="http://schemas.openxmlformats.org/officeDocument/2006/relationships/image" Target="../media/image16.png"/><Relationship Id="rId13" Type="http://schemas.openxmlformats.org/officeDocument/2006/relationships/image" Target="../media/image15.png"/><Relationship Id="rId12" Type="http://schemas.openxmlformats.org/officeDocument/2006/relationships/image" Target="../media/image14.png"/><Relationship Id="rId11" Type="http://schemas.openxmlformats.org/officeDocument/2006/relationships/image" Target="../media/image13.png"/><Relationship Id="rId10" Type="http://schemas.openxmlformats.org/officeDocument/2006/relationships/image" Target="../media/image11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9.jpe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9.jpe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24.png"/><Relationship Id="rId8" Type="http://schemas.openxmlformats.org/officeDocument/2006/relationships/image" Target="../media/image12.png"/><Relationship Id="rId7" Type="http://schemas.openxmlformats.org/officeDocument/2006/relationships/image" Target="../media/image4.png"/><Relationship Id="rId6" Type="http://schemas.openxmlformats.org/officeDocument/2006/relationships/image" Target="../media/image23.png"/><Relationship Id="rId5" Type="http://schemas.openxmlformats.org/officeDocument/2006/relationships/image" Target="../media/image2.png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0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9" Type="http://schemas.openxmlformats.org/officeDocument/2006/relationships/image" Target="../media/image6.png"/><Relationship Id="rId18" Type="http://schemas.openxmlformats.org/officeDocument/2006/relationships/image" Target="../media/image25.jpeg"/><Relationship Id="rId17" Type="http://schemas.openxmlformats.org/officeDocument/2006/relationships/image" Target="../media/image11.png"/><Relationship Id="rId16" Type="http://schemas.openxmlformats.org/officeDocument/2006/relationships/image" Target="../media/image8.png"/><Relationship Id="rId15" Type="http://schemas.openxmlformats.org/officeDocument/2006/relationships/image" Target="../media/image10.png"/><Relationship Id="rId14" Type="http://schemas.openxmlformats.org/officeDocument/2006/relationships/image" Target="../media/image7.png"/><Relationship Id="rId13" Type="http://schemas.openxmlformats.org/officeDocument/2006/relationships/image" Target="../media/image15.png"/><Relationship Id="rId12" Type="http://schemas.openxmlformats.org/officeDocument/2006/relationships/image" Target="../media/image17.png"/><Relationship Id="rId11" Type="http://schemas.openxmlformats.org/officeDocument/2006/relationships/image" Target="../media/image16.png"/><Relationship Id="rId10" Type="http://schemas.openxmlformats.org/officeDocument/2006/relationships/image" Target="../media/image13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180" dirty="0">
                <a:latin typeface="Arial Black" panose="020B0A04020102020204"/>
                <a:cs typeface="Arial Black" panose="020B0A04020102020204"/>
              </a:rPr>
              <a:t>Open</a:t>
            </a:r>
            <a:r>
              <a:rPr sz="6000" spc="-310" dirty="0">
                <a:latin typeface="Arial Black" panose="020B0A04020102020204"/>
                <a:cs typeface="Arial Black" panose="020B0A04020102020204"/>
              </a:rPr>
              <a:t> </a:t>
            </a:r>
            <a:r>
              <a:rPr sz="6000" spc="-475" dirty="0">
                <a:latin typeface="Arial Black" panose="020B0A04020102020204"/>
                <a:cs typeface="Arial Black" panose="020B0A04020102020204"/>
              </a:rPr>
              <a:t>Policy</a:t>
            </a:r>
            <a:r>
              <a:rPr sz="6000" spc="-310" dirty="0">
                <a:latin typeface="Arial Black" panose="020B0A04020102020204"/>
                <a:cs typeface="Arial Black" panose="020B0A04020102020204"/>
              </a:rPr>
              <a:t> </a:t>
            </a:r>
            <a:r>
              <a:rPr sz="6000" spc="-355" dirty="0">
                <a:latin typeface="Arial Black" panose="020B0A04020102020204"/>
                <a:cs typeface="Arial Black" panose="020B0A04020102020204"/>
              </a:rPr>
              <a:t>Agent</a:t>
            </a:r>
            <a:r>
              <a:rPr sz="6000" spc="-310" dirty="0">
                <a:latin typeface="Arial Black" panose="020B0A04020102020204"/>
                <a:cs typeface="Arial Black" panose="020B0A04020102020204"/>
              </a:rPr>
              <a:t> </a:t>
            </a:r>
            <a:r>
              <a:rPr sz="6000" spc="-285" dirty="0">
                <a:latin typeface="Arial Black" panose="020B0A04020102020204"/>
                <a:cs typeface="Arial Black" panose="020B0A04020102020204"/>
              </a:rPr>
              <a:t>(OPA)</a:t>
            </a:r>
            <a:endParaRPr sz="6000">
              <a:latin typeface="Arial Black" panose="020B0A04020102020204"/>
              <a:cs typeface="Arial Black" panose="020B0A040201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654913" y="2560244"/>
            <a:ext cx="6877684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spc="80" dirty="0">
                <a:latin typeface="Arial MT"/>
                <a:cs typeface="Arial MT"/>
              </a:rPr>
              <a:t>Unified</a:t>
            </a:r>
            <a:r>
              <a:rPr sz="3200" dirty="0">
                <a:latin typeface="Arial MT"/>
                <a:cs typeface="Arial MT"/>
              </a:rPr>
              <a:t> </a:t>
            </a:r>
            <a:r>
              <a:rPr sz="3200" spc="180" dirty="0">
                <a:latin typeface="Arial MT"/>
                <a:cs typeface="Arial MT"/>
              </a:rPr>
              <a:t>Cloud-</a:t>
            </a:r>
            <a:r>
              <a:rPr sz="3200" spc="165" dirty="0">
                <a:latin typeface="Arial MT"/>
                <a:cs typeface="Arial MT"/>
              </a:rPr>
              <a:t>native</a:t>
            </a:r>
            <a:r>
              <a:rPr sz="3200" spc="5" dirty="0">
                <a:latin typeface="Arial MT"/>
                <a:cs typeface="Arial MT"/>
              </a:rPr>
              <a:t> </a:t>
            </a:r>
            <a:r>
              <a:rPr sz="3200" spc="80" dirty="0">
                <a:latin typeface="Arial MT"/>
                <a:cs typeface="Arial MT"/>
              </a:rPr>
              <a:t>Policy</a:t>
            </a:r>
            <a:r>
              <a:rPr sz="3200" spc="5" dirty="0">
                <a:latin typeface="Arial MT"/>
                <a:cs typeface="Arial MT"/>
              </a:rPr>
              <a:t> </a:t>
            </a:r>
            <a:r>
              <a:rPr sz="3200" spc="130" dirty="0">
                <a:latin typeface="Arial MT"/>
                <a:cs typeface="Arial MT"/>
              </a:rPr>
              <a:t>Control</a:t>
            </a:r>
            <a:endParaRPr sz="3200">
              <a:latin typeface="Arial MT"/>
              <a:cs typeface="Arial MT"/>
            </a:endParaRPr>
          </a:p>
        </p:txBody>
      </p:sp>
      <p:pic>
        <p:nvPicPr>
          <p:cNvPr id="4" name="object 4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0" y="4960928"/>
            <a:ext cx="12191999" cy="18970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354644" y="3201758"/>
            <a:ext cx="1626600" cy="1626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0979" y="518808"/>
            <a:ext cx="5715000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tr-TR" sz="4800" dirty="0"/>
              <a:t>OPA WORKFLOW</a:t>
            </a:r>
            <a:endParaRPr lang="tr-TR" sz="4800"/>
          </a:p>
        </p:txBody>
      </p:sp>
      <p:sp>
        <p:nvSpPr>
          <p:cNvPr id="3" name="object 3"/>
          <p:cNvSpPr txBox="1"/>
          <p:nvPr/>
        </p:nvSpPr>
        <p:spPr>
          <a:xfrm>
            <a:off x="11717723" y="6360655"/>
            <a:ext cx="209550" cy="223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-25" dirty="0">
                <a:solidFill>
                  <a:srgbClr val="595959"/>
                </a:solidFill>
                <a:latin typeface="Arial MT"/>
                <a:cs typeface="Arial MT"/>
              </a:rPr>
              <a:t>10</a:t>
            </a:r>
            <a:endParaRPr sz="1300">
              <a:latin typeface="Arial MT"/>
              <a:cs typeface="Arial MT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457200" y="1981200"/>
            <a:ext cx="97155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/>
              <a:t>Kullan</a:t>
            </a:r>
            <a:r>
              <a:rPr lang="en-US" altLang="en-US"/>
              <a:t>ı</a:t>
            </a:r>
            <a:r>
              <a:rPr lang="en-US" altLang="en-US"/>
              <a:t>c</a:t>
            </a:r>
            <a:r>
              <a:rPr lang="en-US" altLang="en-US"/>
              <a:t>ı</a:t>
            </a:r>
            <a:r>
              <a:rPr lang="en-US" altLang="en-US"/>
              <a:t> → Uygulama (PEP) → OPA (PDP) → Rego Policy → Karar (allow/deny)</a:t>
            </a:r>
            <a:endParaRPr lang="en-US" altLang="en-US"/>
          </a:p>
          <a:p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609600" y="2753360"/>
            <a:ext cx="971550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altLang="en-US"/>
              <a:t>Uygulama, iste</a:t>
            </a:r>
            <a:r>
              <a:rPr lang="en-US" altLang="en-US"/>
              <a:t>ğ</a:t>
            </a:r>
            <a:r>
              <a:rPr lang="en-US" altLang="en-US"/>
              <a:t>i JSON format</a:t>
            </a:r>
            <a:r>
              <a:rPr lang="en-US" altLang="en-US"/>
              <a:t>ı</a:t>
            </a:r>
            <a:r>
              <a:rPr lang="en-US" altLang="en-US"/>
              <a:t>nda OPA’ya gönderir</a:t>
            </a:r>
            <a:endParaRPr lang="en-US" altLang="en-US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altLang="en-US"/>
              <a:t>OPA, ilgili Rego politikas</a:t>
            </a:r>
            <a:r>
              <a:rPr lang="en-US" altLang="en-US"/>
              <a:t>ı</a:t>
            </a:r>
            <a:r>
              <a:rPr lang="en-US" altLang="en-US"/>
              <a:t>n</a:t>
            </a:r>
            <a:r>
              <a:rPr lang="en-US" altLang="en-US"/>
              <a:t>ı</a:t>
            </a:r>
            <a:r>
              <a:rPr lang="en-US" altLang="en-US"/>
              <a:t> bulur (package.example.authz gibi)</a:t>
            </a:r>
            <a:endParaRPr lang="en-US" altLang="en-US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tr-TR" altLang="en-US"/>
              <a:t>Policy </a:t>
            </a:r>
            <a:r>
              <a:rPr lang="en-US" altLang="en-US"/>
              <a:t>input’u de</a:t>
            </a:r>
            <a:r>
              <a:rPr lang="en-US" altLang="en-US"/>
              <a:t>ğ</a:t>
            </a:r>
            <a:r>
              <a:rPr lang="en-US" altLang="en-US"/>
              <a:t>erlendirir.</a:t>
            </a:r>
            <a:endParaRPr lang="en-US" altLang="en-US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altLang="en-US"/>
              <a:t>Karar (örne</a:t>
            </a:r>
            <a:r>
              <a:rPr lang="en-US" altLang="en-US"/>
              <a:t>ğ</a:t>
            </a:r>
            <a:r>
              <a:rPr lang="en-US" altLang="en-US"/>
              <a:t>in allow = true) üretilir.</a:t>
            </a:r>
            <a:endParaRPr lang="en-US" altLang="en-US"/>
          </a:p>
          <a:p>
            <a:pPr marL="342900" indent="-342900">
              <a:buFont typeface="Arial" panose="020B0604020202020204" pitchFamily="34" charset="0"/>
              <a:buAutoNum type="arabicPeriod"/>
            </a:pPr>
            <a:r>
              <a:rPr lang="en-US" altLang="en-US"/>
              <a:t>Uygulama bu karara göre aksiyon al</a:t>
            </a:r>
            <a:r>
              <a:rPr lang="en-US" altLang="en-US"/>
              <a:t>ı</a:t>
            </a:r>
            <a:r>
              <a:rPr lang="en-US" altLang="en-US"/>
              <a:t>r (örne</a:t>
            </a:r>
            <a:r>
              <a:rPr lang="en-US" altLang="en-US"/>
              <a:t>ğ</a:t>
            </a:r>
            <a:r>
              <a:rPr lang="en-US" altLang="en-US"/>
              <a:t>in HTTP 200 veya 403 döner).</a:t>
            </a:r>
            <a:endParaRPr lang="en-US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80979" y="518808"/>
            <a:ext cx="5715000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tr-TR" sz="4800" dirty="0"/>
              <a:t>Kullanım Şekilleri</a:t>
            </a:r>
            <a:endParaRPr lang="tr-TR" sz="4800"/>
          </a:p>
        </p:txBody>
      </p:sp>
      <p:sp>
        <p:nvSpPr>
          <p:cNvPr id="3" name="object 3"/>
          <p:cNvSpPr txBox="1"/>
          <p:nvPr/>
        </p:nvSpPr>
        <p:spPr>
          <a:xfrm>
            <a:off x="11717723" y="6360655"/>
            <a:ext cx="209550" cy="223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-25" dirty="0">
                <a:solidFill>
                  <a:srgbClr val="595959"/>
                </a:solidFill>
                <a:latin typeface="Arial MT"/>
                <a:cs typeface="Arial MT"/>
              </a:rPr>
              <a:t>10</a:t>
            </a:r>
            <a:endParaRPr sz="1300">
              <a:latin typeface="Arial MT"/>
              <a:cs typeface="Arial MT"/>
            </a:endParaRPr>
          </a:p>
        </p:txBody>
      </p:sp>
      <p:graphicFrame>
        <p:nvGraphicFramePr>
          <p:cNvPr id="6" name="Table 5"/>
          <p:cNvGraphicFramePr/>
          <p:nvPr>
            <p:custDataLst>
              <p:tags r:id="rId1"/>
            </p:custDataLst>
          </p:nvPr>
        </p:nvGraphicFramePr>
        <p:xfrm>
          <a:off x="457200" y="1676400"/>
          <a:ext cx="10801350" cy="3632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00450"/>
                <a:gridCol w="3600450"/>
                <a:gridCol w="3600450"/>
              </a:tblGrid>
              <a:tr h="9080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tr-TR" altLang="en-US"/>
                        <a:t>Standalone REST API </a:t>
                      </a:r>
                      <a:endParaRPr lang="tr-TR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tr-TR" altLang="en-US"/>
                        <a:t>Uygulama OPA’ya HTTP POST ile karar sorar</a:t>
                      </a:r>
                      <a:endParaRPr lang="tr-TR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Flask, Envoy, NGINX, API Gateway senaryolar</a:t>
                      </a:r>
                      <a:r>
                        <a:rPr lang="en-US" altLang="en-US"/>
                        <a:t>ı</a:t>
                      </a:r>
                      <a:endParaRPr lang="en-US" altLang="en-US"/>
                    </a:p>
                  </a:txBody>
                  <a:tcPr/>
                </a:tc>
              </a:tr>
              <a:tr h="9080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Sidecar 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tr-TR" altLang="en-US" sz="1100"/>
                        <a:t> </a:t>
                      </a:r>
                      <a:r>
                        <a:rPr lang="tr-TR" altLang="en-US" sz="1800"/>
                        <a:t>OPA, uygulamanın yanında container olarak çalışır. </a:t>
                      </a:r>
                      <a:endParaRPr lang="en-US" altLang="en-US" sz="1800"/>
                    </a:p>
                    <a:p>
                      <a:endParaRPr lang="tr-TR" altLang="en-US" sz="18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tr-TR" altLang="en-US"/>
                        <a:t>Her mikroservis kendi policylerini uygular.</a:t>
                      </a:r>
                      <a:endParaRPr lang="tr-TR" altLang="en-US"/>
                    </a:p>
                  </a:txBody>
                  <a:tcPr/>
                </a:tc>
              </a:tr>
              <a:tr h="9080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tr-TR" altLang="en-US"/>
                        <a:t>Library Mode </a:t>
                      </a:r>
                      <a:endParaRPr lang="tr-TR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OPA bir Go kütüphanesi olarak uygulamaya gömülür</a:t>
                      </a:r>
                      <a:endParaRPr lang="en-US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en-US"/>
                        <a:t>High-performance Go servislerinde</a:t>
                      </a:r>
                      <a:r>
                        <a:rPr lang="tr-TR" altLang="en-US"/>
                        <a:t> kullanılır.</a:t>
                      </a:r>
                      <a:endParaRPr lang="tr-TR" altLang="en-US"/>
                    </a:p>
                  </a:txBody>
                  <a:tcPr/>
                </a:tc>
              </a:tr>
              <a:tr h="9080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tr-TR" altLang="en-US"/>
                        <a:t>Kubernetes Admission Webhook (Gatekeeper)</a:t>
                      </a:r>
                      <a:endParaRPr lang="tr-TR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tr-TR" altLang="en-US"/>
                        <a:t>OPA Gatekeeper ile K8s API Server’a entegre olur. </a:t>
                      </a:r>
                      <a:endParaRPr lang="tr-TR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tr-TR" altLang="en-US"/>
                        <a:t>Kubernetes Policy Enforcement</a:t>
                      </a:r>
                      <a:endParaRPr lang="tr-TR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7092" y="3131712"/>
            <a:ext cx="1927860" cy="1159510"/>
          </a:xfrm>
          <a:custGeom>
            <a:avLst/>
            <a:gdLst/>
            <a:ahLst/>
            <a:cxnLst/>
            <a:rect l="l" t="t" r="r" b="b"/>
            <a:pathLst>
              <a:path w="1927860" h="1159510">
                <a:moveTo>
                  <a:pt x="0" y="0"/>
                </a:moveTo>
                <a:lnTo>
                  <a:pt x="1927551" y="0"/>
                </a:lnTo>
                <a:lnTo>
                  <a:pt x="1927551" y="1159425"/>
                </a:lnTo>
                <a:lnTo>
                  <a:pt x="0" y="1159425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99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458488" y="3947333"/>
            <a:ext cx="1584960" cy="237490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9700">
              <a:lnSpc>
                <a:spcPts val="1865"/>
              </a:lnSpc>
            </a:pPr>
            <a:r>
              <a:rPr sz="190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CICD</a:t>
            </a:r>
            <a:r>
              <a:rPr sz="1900" spc="-6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 </a:t>
            </a: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Pipeline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380583" y="3309168"/>
          <a:ext cx="1817370" cy="5219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0530"/>
                <a:gridCol w="430530"/>
                <a:gridCol w="430529"/>
                <a:gridCol w="430530"/>
              </a:tblGrid>
              <a:tr h="521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1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2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3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4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pSp>
        <p:nvGrpSpPr>
          <p:cNvPr id="5" name="object 5"/>
          <p:cNvGrpSpPr/>
          <p:nvPr/>
        </p:nvGrpSpPr>
        <p:grpSpPr>
          <a:xfrm>
            <a:off x="3033100" y="772373"/>
            <a:ext cx="6934834" cy="4128770"/>
            <a:chOff x="3033100" y="772373"/>
            <a:chExt cx="6934834" cy="4128770"/>
          </a:xfrm>
        </p:grpSpPr>
        <p:pic>
          <p:nvPicPr>
            <p:cNvPr id="6" name="object 6"/>
            <p:cNvPicPr/>
            <p:nvPr/>
          </p:nvPicPr>
          <p:blipFill>
            <a:blip r:embed="rId1" cstate="print"/>
            <a:stretch>
              <a:fillRect/>
            </a:stretch>
          </p:blipFill>
          <p:spPr>
            <a:xfrm>
              <a:off x="3033100" y="772373"/>
              <a:ext cx="1368799" cy="101642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7906058" y="3579705"/>
              <a:ext cx="2052320" cy="1311910"/>
            </a:xfrm>
            <a:custGeom>
              <a:avLst/>
              <a:gdLst/>
              <a:ahLst/>
              <a:cxnLst/>
              <a:rect l="l" t="t" r="r" b="b"/>
              <a:pathLst>
                <a:path w="2052320" h="1311910">
                  <a:moveTo>
                    <a:pt x="0" y="0"/>
                  </a:moveTo>
                  <a:lnTo>
                    <a:pt x="2051948" y="0"/>
                  </a:lnTo>
                  <a:lnTo>
                    <a:pt x="2051948" y="1311566"/>
                  </a:lnTo>
                  <a:lnTo>
                    <a:pt x="0" y="1311566"/>
                  </a:lnTo>
                  <a:lnTo>
                    <a:pt x="0" y="0"/>
                  </a:lnTo>
                  <a:close/>
                </a:path>
                <a:path w="2052320" h="1311910">
                  <a:moveTo>
                    <a:pt x="67700" y="949299"/>
                  </a:moveTo>
                  <a:lnTo>
                    <a:pt x="729684" y="949299"/>
                  </a:lnTo>
                  <a:lnTo>
                    <a:pt x="729684" y="1188893"/>
                  </a:lnTo>
                  <a:lnTo>
                    <a:pt x="67700" y="1188893"/>
                  </a:lnTo>
                  <a:lnTo>
                    <a:pt x="67700" y="949299"/>
                  </a:lnTo>
                  <a:close/>
                </a:path>
                <a:path w="2052320" h="1311910">
                  <a:moveTo>
                    <a:pt x="139196" y="165695"/>
                  </a:moveTo>
                  <a:lnTo>
                    <a:pt x="1912752" y="165695"/>
                  </a:lnTo>
                  <a:lnTo>
                    <a:pt x="1912752" y="718481"/>
                  </a:lnTo>
                  <a:lnTo>
                    <a:pt x="139196" y="718481"/>
                  </a:lnTo>
                  <a:lnTo>
                    <a:pt x="139196" y="165695"/>
                  </a:lnTo>
                  <a:close/>
                </a:path>
              </a:pathLst>
            </a:custGeom>
            <a:ln w="19049">
              <a:solidFill>
                <a:srgbClr val="FF99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/>
          <p:nvPr/>
        </p:nvSpPr>
        <p:spPr>
          <a:xfrm>
            <a:off x="8460804" y="3856567"/>
            <a:ext cx="941705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Database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3043" y="5430003"/>
            <a:ext cx="762924" cy="632604"/>
          </a:xfrm>
          <a:prstGeom prst="rect">
            <a:avLst/>
          </a:prstGeom>
        </p:spPr>
      </p:pic>
      <p:sp>
        <p:nvSpPr>
          <p:cNvPr id="10" name="object 10"/>
          <p:cNvSpPr/>
          <p:nvPr/>
        </p:nvSpPr>
        <p:spPr>
          <a:xfrm>
            <a:off x="3126047" y="1966674"/>
            <a:ext cx="1369060" cy="608965"/>
          </a:xfrm>
          <a:custGeom>
            <a:avLst/>
            <a:gdLst/>
            <a:ahLst/>
            <a:cxnLst/>
            <a:rect l="l" t="t" r="r" b="b"/>
            <a:pathLst>
              <a:path w="1369060" h="608964">
                <a:moveTo>
                  <a:pt x="0" y="101465"/>
                </a:moveTo>
                <a:lnTo>
                  <a:pt x="7973" y="61970"/>
                </a:lnTo>
                <a:lnTo>
                  <a:pt x="29718" y="29718"/>
                </a:lnTo>
                <a:lnTo>
                  <a:pt x="61970" y="7973"/>
                </a:lnTo>
                <a:lnTo>
                  <a:pt x="101466" y="0"/>
                </a:lnTo>
                <a:lnTo>
                  <a:pt x="1267299" y="0"/>
                </a:lnTo>
                <a:lnTo>
                  <a:pt x="1306129" y="7723"/>
                </a:lnTo>
                <a:lnTo>
                  <a:pt x="1339047" y="29718"/>
                </a:lnTo>
                <a:lnTo>
                  <a:pt x="1361042" y="62636"/>
                </a:lnTo>
                <a:lnTo>
                  <a:pt x="1368765" y="101465"/>
                </a:lnTo>
                <a:lnTo>
                  <a:pt x="1368765" y="507318"/>
                </a:lnTo>
                <a:lnTo>
                  <a:pt x="1360792" y="546813"/>
                </a:lnTo>
                <a:lnTo>
                  <a:pt x="1339046" y="579065"/>
                </a:lnTo>
                <a:lnTo>
                  <a:pt x="1306794" y="600811"/>
                </a:lnTo>
                <a:lnTo>
                  <a:pt x="1267299" y="608784"/>
                </a:lnTo>
                <a:lnTo>
                  <a:pt x="101466" y="608784"/>
                </a:lnTo>
                <a:lnTo>
                  <a:pt x="61970" y="600811"/>
                </a:lnTo>
                <a:lnTo>
                  <a:pt x="29718" y="579065"/>
                </a:lnTo>
                <a:lnTo>
                  <a:pt x="7973" y="546813"/>
                </a:lnTo>
                <a:lnTo>
                  <a:pt x="0" y="507318"/>
                </a:lnTo>
                <a:lnTo>
                  <a:pt x="0" y="101465"/>
                </a:lnTo>
                <a:close/>
              </a:path>
            </a:pathLst>
          </a:custGeom>
          <a:ln w="28574">
            <a:solidFill>
              <a:srgbClr val="2AAB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3793583" y="2065199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210695" y="1989818"/>
            <a:ext cx="552518" cy="552518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515833" y="5920639"/>
            <a:ext cx="51117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solidFill>
                  <a:srgbClr val="595959"/>
                </a:solidFill>
                <a:latin typeface="Arial MT"/>
                <a:cs typeface="Arial MT"/>
              </a:rPr>
              <a:t>Linux</a:t>
            </a:r>
            <a:endParaRPr sz="1600">
              <a:latin typeface="Arial MT"/>
              <a:cs typeface="Arial MT"/>
            </a:endParaRPr>
          </a:p>
        </p:txBody>
      </p:sp>
      <p:pic>
        <p:nvPicPr>
          <p:cNvPr id="14" name="object 1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40978" y="5274871"/>
            <a:ext cx="606194" cy="703213"/>
          </a:xfrm>
          <a:prstGeom prst="rect">
            <a:avLst/>
          </a:prstGeom>
        </p:spPr>
      </p:pic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276225" y="124746"/>
            <a:ext cx="664527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50" dirty="0"/>
              <a:t>OPA:</a:t>
            </a:r>
            <a:r>
              <a:rPr sz="3000" spc="25" dirty="0"/>
              <a:t> </a:t>
            </a:r>
            <a:r>
              <a:rPr sz="3000" spc="75" dirty="0"/>
              <a:t>Unified</a:t>
            </a:r>
            <a:r>
              <a:rPr sz="3000" spc="25" dirty="0"/>
              <a:t> </a:t>
            </a:r>
            <a:r>
              <a:rPr sz="3000" spc="75" dirty="0"/>
              <a:t>Policy</a:t>
            </a:r>
            <a:r>
              <a:rPr sz="3000" spc="25" dirty="0"/>
              <a:t> </a:t>
            </a:r>
            <a:r>
              <a:rPr sz="3000" dirty="0"/>
              <a:t>Across</a:t>
            </a:r>
            <a:r>
              <a:rPr sz="3000" spc="25" dirty="0"/>
              <a:t> </a:t>
            </a:r>
            <a:r>
              <a:rPr sz="3000" spc="200" dirty="0"/>
              <a:t>the</a:t>
            </a:r>
            <a:r>
              <a:rPr sz="3000" spc="30" dirty="0"/>
              <a:t> </a:t>
            </a:r>
            <a:r>
              <a:rPr sz="3000" spc="75" dirty="0"/>
              <a:t>Stack</a:t>
            </a:r>
            <a:endParaRPr sz="3000"/>
          </a:p>
        </p:txBody>
      </p:sp>
      <p:grpSp>
        <p:nvGrpSpPr>
          <p:cNvPr id="16" name="object 16"/>
          <p:cNvGrpSpPr/>
          <p:nvPr/>
        </p:nvGrpSpPr>
        <p:grpSpPr>
          <a:xfrm>
            <a:off x="2100243" y="5427570"/>
            <a:ext cx="9482455" cy="1353185"/>
            <a:chOff x="2100243" y="5427570"/>
            <a:chExt cx="9482455" cy="1353185"/>
          </a:xfrm>
        </p:grpSpPr>
        <p:pic>
          <p:nvPicPr>
            <p:cNvPr id="17" name="object 17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0853183" y="6060843"/>
              <a:ext cx="729199" cy="719606"/>
            </a:xfrm>
            <a:prstGeom prst="rect">
              <a:avLst/>
            </a:prstGeom>
          </p:spPr>
        </p:pic>
        <p:sp>
          <p:nvSpPr>
            <p:cNvPr id="18" name="object 18"/>
            <p:cNvSpPr/>
            <p:nvPr/>
          </p:nvSpPr>
          <p:spPr>
            <a:xfrm>
              <a:off x="2114531" y="5441857"/>
              <a:ext cx="1369060" cy="608965"/>
            </a:xfrm>
            <a:custGeom>
              <a:avLst/>
              <a:gdLst/>
              <a:ahLst/>
              <a:cxnLst/>
              <a:rect l="l" t="t" r="r" b="b"/>
              <a:pathLst>
                <a:path w="1369060" h="608964">
                  <a:moveTo>
                    <a:pt x="0" y="101465"/>
                  </a:moveTo>
                  <a:lnTo>
                    <a:pt x="7973" y="61970"/>
                  </a:lnTo>
                  <a:lnTo>
                    <a:pt x="29718" y="29718"/>
                  </a:lnTo>
                  <a:lnTo>
                    <a:pt x="61971" y="7973"/>
                  </a:lnTo>
                  <a:lnTo>
                    <a:pt x="101466" y="0"/>
                  </a:lnTo>
                  <a:lnTo>
                    <a:pt x="1267299" y="0"/>
                  </a:lnTo>
                  <a:lnTo>
                    <a:pt x="1306129" y="7723"/>
                  </a:lnTo>
                  <a:lnTo>
                    <a:pt x="1339046" y="29718"/>
                  </a:lnTo>
                  <a:lnTo>
                    <a:pt x="1361042" y="62636"/>
                  </a:lnTo>
                  <a:lnTo>
                    <a:pt x="1368765" y="101465"/>
                  </a:lnTo>
                  <a:lnTo>
                    <a:pt x="1368765" y="507318"/>
                  </a:lnTo>
                  <a:lnTo>
                    <a:pt x="1360792" y="546813"/>
                  </a:lnTo>
                  <a:lnTo>
                    <a:pt x="1339047" y="579065"/>
                  </a:lnTo>
                  <a:lnTo>
                    <a:pt x="1306795" y="600811"/>
                  </a:lnTo>
                  <a:lnTo>
                    <a:pt x="1267299" y="608784"/>
                  </a:lnTo>
                  <a:lnTo>
                    <a:pt x="101466" y="608784"/>
                  </a:lnTo>
                  <a:lnTo>
                    <a:pt x="61971" y="600811"/>
                  </a:lnTo>
                  <a:lnTo>
                    <a:pt x="29718" y="579065"/>
                  </a:lnTo>
                  <a:lnTo>
                    <a:pt x="7973" y="546813"/>
                  </a:lnTo>
                  <a:lnTo>
                    <a:pt x="0" y="507318"/>
                  </a:lnTo>
                  <a:lnTo>
                    <a:pt x="0" y="101465"/>
                  </a:lnTo>
                  <a:close/>
                </a:path>
              </a:pathLst>
            </a:custGeom>
            <a:ln w="28574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9" name="object 19"/>
          <p:cNvSpPr txBox="1"/>
          <p:nvPr/>
        </p:nvSpPr>
        <p:spPr>
          <a:xfrm>
            <a:off x="2782067" y="5540383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2199179" y="5465002"/>
            <a:ext cx="8514715" cy="1274445"/>
            <a:chOff x="2199179" y="5465002"/>
            <a:chExt cx="8514715" cy="1274445"/>
          </a:xfrm>
        </p:grpSpPr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99179" y="5465002"/>
              <a:ext cx="552518" cy="552518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330647" y="6116207"/>
              <a:ext cx="1369060" cy="608965"/>
            </a:xfrm>
            <a:custGeom>
              <a:avLst/>
              <a:gdLst/>
              <a:ahLst/>
              <a:cxnLst/>
              <a:rect l="l" t="t" r="r" b="b"/>
              <a:pathLst>
                <a:path w="1369059" h="608965">
                  <a:moveTo>
                    <a:pt x="0" y="101465"/>
                  </a:moveTo>
                  <a:lnTo>
                    <a:pt x="7973" y="61970"/>
                  </a:lnTo>
                  <a:lnTo>
                    <a:pt x="29718" y="29718"/>
                  </a:lnTo>
                  <a:lnTo>
                    <a:pt x="61971" y="7973"/>
                  </a:lnTo>
                  <a:lnTo>
                    <a:pt x="101466" y="0"/>
                  </a:lnTo>
                  <a:lnTo>
                    <a:pt x="1267299" y="0"/>
                  </a:lnTo>
                  <a:lnTo>
                    <a:pt x="1306129" y="7723"/>
                  </a:lnTo>
                  <a:lnTo>
                    <a:pt x="1339046" y="29718"/>
                  </a:lnTo>
                  <a:lnTo>
                    <a:pt x="1361042" y="62636"/>
                  </a:lnTo>
                  <a:lnTo>
                    <a:pt x="1368765" y="101465"/>
                  </a:lnTo>
                  <a:lnTo>
                    <a:pt x="1368765" y="507318"/>
                  </a:lnTo>
                  <a:lnTo>
                    <a:pt x="1360792" y="546814"/>
                  </a:lnTo>
                  <a:lnTo>
                    <a:pt x="1339047" y="579066"/>
                  </a:lnTo>
                  <a:lnTo>
                    <a:pt x="1306795" y="600811"/>
                  </a:lnTo>
                  <a:lnTo>
                    <a:pt x="1267299" y="608784"/>
                  </a:lnTo>
                  <a:lnTo>
                    <a:pt x="101466" y="608784"/>
                  </a:lnTo>
                  <a:lnTo>
                    <a:pt x="61971" y="600811"/>
                  </a:lnTo>
                  <a:lnTo>
                    <a:pt x="29718" y="579066"/>
                  </a:lnTo>
                  <a:lnTo>
                    <a:pt x="7973" y="546814"/>
                  </a:lnTo>
                  <a:lnTo>
                    <a:pt x="0" y="507318"/>
                  </a:lnTo>
                  <a:lnTo>
                    <a:pt x="0" y="101465"/>
                  </a:lnTo>
                  <a:close/>
                </a:path>
              </a:pathLst>
            </a:custGeom>
            <a:ln w="28574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/>
          <p:cNvSpPr txBox="1"/>
          <p:nvPr/>
        </p:nvSpPr>
        <p:spPr>
          <a:xfrm>
            <a:off x="9998184" y="6214733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53231" y="2120874"/>
            <a:ext cx="1369060" cy="608965"/>
          </a:xfrm>
          <a:custGeom>
            <a:avLst/>
            <a:gdLst/>
            <a:ahLst/>
            <a:cxnLst/>
            <a:rect l="l" t="t" r="r" b="b"/>
            <a:pathLst>
              <a:path w="1369060" h="608964">
                <a:moveTo>
                  <a:pt x="0" y="101465"/>
                </a:moveTo>
                <a:lnTo>
                  <a:pt x="7973" y="61970"/>
                </a:lnTo>
                <a:lnTo>
                  <a:pt x="29718" y="29718"/>
                </a:lnTo>
                <a:lnTo>
                  <a:pt x="61970" y="7973"/>
                </a:lnTo>
                <a:lnTo>
                  <a:pt x="101466" y="0"/>
                </a:lnTo>
                <a:lnTo>
                  <a:pt x="1267299" y="0"/>
                </a:lnTo>
                <a:lnTo>
                  <a:pt x="1306129" y="7723"/>
                </a:lnTo>
                <a:lnTo>
                  <a:pt x="1339046" y="29718"/>
                </a:lnTo>
                <a:lnTo>
                  <a:pt x="1361042" y="62636"/>
                </a:lnTo>
                <a:lnTo>
                  <a:pt x="1368765" y="101465"/>
                </a:lnTo>
                <a:lnTo>
                  <a:pt x="1368765" y="507318"/>
                </a:lnTo>
                <a:lnTo>
                  <a:pt x="1360792" y="546813"/>
                </a:lnTo>
                <a:lnTo>
                  <a:pt x="1339047" y="579065"/>
                </a:lnTo>
                <a:lnTo>
                  <a:pt x="1306794" y="600811"/>
                </a:lnTo>
                <a:lnTo>
                  <a:pt x="1267299" y="608784"/>
                </a:lnTo>
                <a:lnTo>
                  <a:pt x="101466" y="608784"/>
                </a:lnTo>
                <a:lnTo>
                  <a:pt x="61970" y="600811"/>
                </a:lnTo>
                <a:lnTo>
                  <a:pt x="29718" y="579065"/>
                </a:lnTo>
                <a:lnTo>
                  <a:pt x="7973" y="546813"/>
                </a:lnTo>
                <a:lnTo>
                  <a:pt x="0" y="507318"/>
                </a:lnTo>
                <a:lnTo>
                  <a:pt x="0" y="101465"/>
                </a:lnTo>
                <a:close/>
              </a:path>
            </a:pathLst>
          </a:custGeom>
          <a:ln w="28574">
            <a:solidFill>
              <a:srgbClr val="2AABE4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25" name="object 25"/>
          <p:cNvGrpSpPr/>
          <p:nvPr/>
        </p:nvGrpSpPr>
        <p:grpSpPr>
          <a:xfrm>
            <a:off x="6187759" y="1987753"/>
            <a:ext cx="4617085" cy="4704715"/>
            <a:chOff x="6187759" y="1987753"/>
            <a:chExt cx="4617085" cy="4704715"/>
          </a:xfrm>
        </p:grpSpPr>
        <p:pic>
          <p:nvPicPr>
            <p:cNvPr id="26" name="object 2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15295" y="6139352"/>
              <a:ext cx="552519" cy="552518"/>
            </a:xfrm>
            <a:prstGeom prst="rect">
              <a:avLst/>
            </a:prstGeom>
          </p:spPr>
        </p:pic>
        <p:sp>
          <p:nvSpPr>
            <p:cNvPr id="27" name="object 27"/>
            <p:cNvSpPr/>
            <p:nvPr/>
          </p:nvSpPr>
          <p:spPr>
            <a:xfrm>
              <a:off x="9421332" y="2813568"/>
              <a:ext cx="1369060" cy="608965"/>
            </a:xfrm>
            <a:custGeom>
              <a:avLst/>
              <a:gdLst/>
              <a:ahLst/>
              <a:cxnLst/>
              <a:rect l="l" t="t" r="r" b="b"/>
              <a:pathLst>
                <a:path w="1369059" h="608964">
                  <a:moveTo>
                    <a:pt x="0" y="101466"/>
                  </a:moveTo>
                  <a:lnTo>
                    <a:pt x="7973" y="61970"/>
                  </a:lnTo>
                  <a:lnTo>
                    <a:pt x="29718" y="29718"/>
                  </a:lnTo>
                  <a:lnTo>
                    <a:pt x="61970" y="7973"/>
                  </a:lnTo>
                  <a:lnTo>
                    <a:pt x="101465" y="0"/>
                  </a:lnTo>
                  <a:lnTo>
                    <a:pt x="1267299" y="0"/>
                  </a:lnTo>
                  <a:lnTo>
                    <a:pt x="1306129" y="7723"/>
                  </a:lnTo>
                  <a:lnTo>
                    <a:pt x="1339047" y="29718"/>
                  </a:lnTo>
                  <a:lnTo>
                    <a:pt x="1361042" y="62636"/>
                  </a:lnTo>
                  <a:lnTo>
                    <a:pt x="1368765" y="101466"/>
                  </a:lnTo>
                  <a:lnTo>
                    <a:pt x="1368765" y="507318"/>
                  </a:lnTo>
                  <a:lnTo>
                    <a:pt x="1360792" y="546813"/>
                  </a:lnTo>
                  <a:lnTo>
                    <a:pt x="1339046" y="579065"/>
                  </a:lnTo>
                  <a:lnTo>
                    <a:pt x="1306794" y="600811"/>
                  </a:lnTo>
                  <a:lnTo>
                    <a:pt x="1267299" y="608784"/>
                  </a:lnTo>
                  <a:lnTo>
                    <a:pt x="101465" y="608784"/>
                  </a:lnTo>
                  <a:lnTo>
                    <a:pt x="61970" y="600811"/>
                  </a:lnTo>
                  <a:lnTo>
                    <a:pt x="29718" y="579065"/>
                  </a:lnTo>
                  <a:lnTo>
                    <a:pt x="7973" y="546813"/>
                  </a:lnTo>
                  <a:lnTo>
                    <a:pt x="0" y="507318"/>
                  </a:lnTo>
                  <a:lnTo>
                    <a:pt x="0" y="101466"/>
                  </a:lnTo>
                  <a:close/>
                </a:path>
              </a:pathLst>
            </a:custGeom>
            <a:ln w="28574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8" name="object 2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05980" y="2836712"/>
              <a:ext cx="552518" cy="552518"/>
            </a:xfrm>
            <a:prstGeom prst="rect">
              <a:avLst/>
            </a:prstGeom>
          </p:spPr>
        </p:pic>
        <p:sp>
          <p:nvSpPr>
            <p:cNvPr id="29" name="object 29"/>
            <p:cNvSpPr/>
            <p:nvPr/>
          </p:nvSpPr>
          <p:spPr>
            <a:xfrm>
              <a:off x="6202047" y="2002040"/>
              <a:ext cx="1369060" cy="608965"/>
            </a:xfrm>
            <a:custGeom>
              <a:avLst/>
              <a:gdLst/>
              <a:ahLst/>
              <a:cxnLst/>
              <a:rect l="l" t="t" r="r" b="b"/>
              <a:pathLst>
                <a:path w="1369059" h="608964">
                  <a:moveTo>
                    <a:pt x="0" y="101466"/>
                  </a:moveTo>
                  <a:lnTo>
                    <a:pt x="7973" y="61971"/>
                  </a:lnTo>
                  <a:lnTo>
                    <a:pt x="29718" y="29718"/>
                  </a:lnTo>
                  <a:lnTo>
                    <a:pt x="61971" y="7973"/>
                  </a:lnTo>
                  <a:lnTo>
                    <a:pt x="101466" y="0"/>
                  </a:lnTo>
                  <a:lnTo>
                    <a:pt x="1267299" y="0"/>
                  </a:lnTo>
                  <a:lnTo>
                    <a:pt x="1306129" y="7723"/>
                  </a:lnTo>
                  <a:lnTo>
                    <a:pt x="1339046" y="29718"/>
                  </a:lnTo>
                  <a:lnTo>
                    <a:pt x="1361042" y="62636"/>
                  </a:lnTo>
                  <a:lnTo>
                    <a:pt x="1368765" y="101466"/>
                  </a:lnTo>
                  <a:lnTo>
                    <a:pt x="1368765" y="507318"/>
                  </a:lnTo>
                  <a:lnTo>
                    <a:pt x="1360792" y="546813"/>
                  </a:lnTo>
                  <a:lnTo>
                    <a:pt x="1339047" y="579066"/>
                  </a:lnTo>
                  <a:lnTo>
                    <a:pt x="1306795" y="600811"/>
                  </a:lnTo>
                  <a:lnTo>
                    <a:pt x="1267299" y="608784"/>
                  </a:lnTo>
                  <a:lnTo>
                    <a:pt x="101466" y="608784"/>
                  </a:lnTo>
                  <a:lnTo>
                    <a:pt x="61971" y="600811"/>
                  </a:lnTo>
                  <a:lnTo>
                    <a:pt x="29718" y="579066"/>
                  </a:lnTo>
                  <a:lnTo>
                    <a:pt x="7973" y="546813"/>
                  </a:lnTo>
                  <a:lnTo>
                    <a:pt x="0" y="507318"/>
                  </a:lnTo>
                  <a:lnTo>
                    <a:pt x="0" y="101466"/>
                  </a:lnTo>
                  <a:close/>
                </a:path>
              </a:pathLst>
            </a:custGeom>
            <a:ln w="28574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0" name="object 30"/>
          <p:cNvSpPr txBox="1"/>
          <p:nvPr/>
        </p:nvSpPr>
        <p:spPr>
          <a:xfrm>
            <a:off x="920766" y="2219399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grpSp>
        <p:nvGrpSpPr>
          <p:cNvPr id="31" name="object 31"/>
          <p:cNvGrpSpPr/>
          <p:nvPr/>
        </p:nvGrpSpPr>
        <p:grpSpPr>
          <a:xfrm>
            <a:off x="337878" y="2144018"/>
            <a:ext cx="922655" cy="997585"/>
            <a:chOff x="337878" y="2144018"/>
            <a:chExt cx="922655" cy="997585"/>
          </a:xfrm>
        </p:grpSpPr>
        <p:pic>
          <p:nvPicPr>
            <p:cNvPr id="32" name="object 32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7878" y="2144018"/>
              <a:ext cx="552518" cy="552518"/>
            </a:xfrm>
            <a:prstGeom prst="rect">
              <a:avLst/>
            </a:prstGeom>
          </p:spPr>
        </p:pic>
        <p:sp>
          <p:nvSpPr>
            <p:cNvPr id="33" name="object 33"/>
            <p:cNvSpPr/>
            <p:nvPr/>
          </p:nvSpPr>
          <p:spPr>
            <a:xfrm>
              <a:off x="937614" y="2729659"/>
              <a:ext cx="313690" cy="402590"/>
            </a:xfrm>
            <a:custGeom>
              <a:avLst/>
              <a:gdLst/>
              <a:ahLst/>
              <a:cxnLst/>
              <a:rect l="l" t="t" r="r" b="b"/>
              <a:pathLst>
                <a:path w="313690" h="402589">
                  <a:moveTo>
                    <a:pt x="0" y="0"/>
                  </a:moveTo>
                  <a:lnTo>
                    <a:pt x="6162" y="46287"/>
                  </a:lnTo>
                  <a:lnTo>
                    <a:pt x="23199" y="85595"/>
                  </a:lnTo>
                  <a:lnTo>
                    <a:pt x="48937" y="119321"/>
                  </a:lnTo>
                  <a:lnTo>
                    <a:pt x="81199" y="148861"/>
                  </a:lnTo>
                  <a:lnTo>
                    <a:pt x="117812" y="175611"/>
                  </a:lnTo>
                  <a:lnTo>
                    <a:pt x="156599" y="200967"/>
                  </a:lnTo>
                  <a:lnTo>
                    <a:pt x="195387" y="226326"/>
                  </a:lnTo>
                  <a:lnTo>
                    <a:pt x="231999" y="253083"/>
                  </a:lnTo>
                  <a:lnTo>
                    <a:pt x="264262" y="282634"/>
                  </a:lnTo>
                  <a:lnTo>
                    <a:pt x="289999" y="316373"/>
                  </a:lnTo>
                  <a:lnTo>
                    <a:pt x="307037" y="355696"/>
                  </a:lnTo>
                  <a:lnTo>
                    <a:pt x="313199" y="401999"/>
                  </a:lnTo>
                </a:path>
              </a:pathLst>
            </a:custGeom>
            <a:ln w="19049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4" name="object 34"/>
          <p:cNvSpPr txBox="1"/>
          <p:nvPr/>
        </p:nvSpPr>
        <p:spPr>
          <a:xfrm>
            <a:off x="6869583" y="2100566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grpSp>
        <p:nvGrpSpPr>
          <p:cNvPr id="35" name="object 35"/>
          <p:cNvGrpSpPr/>
          <p:nvPr/>
        </p:nvGrpSpPr>
        <p:grpSpPr>
          <a:xfrm>
            <a:off x="2822847" y="670123"/>
            <a:ext cx="9170670" cy="5760085"/>
            <a:chOff x="2822847" y="670123"/>
            <a:chExt cx="9170670" cy="5760085"/>
          </a:xfrm>
        </p:grpSpPr>
        <p:pic>
          <p:nvPicPr>
            <p:cNvPr id="36" name="object 3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86695" y="2025185"/>
              <a:ext cx="552519" cy="552518"/>
            </a:xfrm>
            <a:prstGeom prst="rect">
              <a:avLst/>
            </a:prstGeom>
          </p:spPr>
        </p:pic>
        <p:pic>
          <p:nvPicPr>
            <p:cNvPr id="37" name="object 3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031218" y="1844693"/>
              <a:ext cx="459087" cy="634132"/>
            </a:xfrm>
            <a:prstGeom prst="rect">
              <a:avLst/>
            </a:prstGeom>
          </p:spPr>
        </p:pic>
        <p:pic>
          <p:nvPicPr>
            <p:cNvPr id="38" name="object 38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10766651" y="1626736"/>
              <a:ext cx="1024800" cy="535090"/>
            </a:xfrm>
            <a:prstGeom prst="rect">
              <a:avLst/>
            </a:prstGeom>
          </p:spPr>
        </p:pic>
        <p:pic>
          <p:nvPicPr>
            <p:cNvPr id="39" name="object 39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534001" y="1637929"/>
              <a:ext cx="1126551" cy="522000"/>
            </a:xfrm>
            <a:prstGeom prst="rect">
              <a:avLst/>
            </a:prstGeom>
          </p:spPr>
        </p:pic>
        <p:pic>
          <p:nvPicPr>
            <p:cNvPr id="40" name="object 40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766650" y="2221218"/>
              <a:ext cx="1226600" cy="421144"/>
            </a:xfrm>
            <a:prstGeom prst="rect">
              <a:avLst/>
            </a:prstGeom>
          </p:spPr>
        </p:pic>
        <p:pic>
          <p:nvPicPr>
            <p:cNvPr id="41" name="object 41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787744" y="2180927"/>
              <a:ext cx="877826" cy="421133"/>
            </a:xfrm>
            <a:prstGeom prst="rect">
              <a:avLst/>
            </a:prstGeom>
          </p:spPr>
        </p:pic>
        <p:pic>
          <p:nvPicPr>
            <p:cNvPr id="42" name="object 42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5771736" y="670123"/>
              <a:ext cx="430399" cy="787311"/>
            </a:xfrm>
            <a:prstGeom prst="rect">
              <a:avLst/>
            </a:prstGeom>
          </p:spPr>
        </p:pic>
        <p:pic>
          <p:nvPicPr>
            <p:cNvPr id="43" name="object 43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6419506" y="815110"/>
              <a:ext cx="782064" cy="634133"/>
            </a:xfrm>
            <a:prstGeom prst="rect">
              <a:avLst/>
            </a:prstGeom>
          </p:spPr>
        </p:pic>
        <p:pic>
          <p:nvPicPr>
            <p:cNvPr id="44" name="object 44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698666" y="1546127"/>
              <a:ext cx="1090399" cy="411471"/>
            </a:xfrm>
            <a:prstGeom prst="rect">
              <a:avLst/>
            </a:prstGeom>
          </p:spPr>
        </p:pic>
        <p:pic>
          <p:nvPicPr>
            <p:cNvPr id="45" name="object 45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7387440" y="787483"/>
              <a:ext cx="662057" cy="719599"/>
            </a:xfrm>
            <a:prstGeom prst="rect">
              <a:avLst/>
            </a:prstGeom>
          </p:spPr>
        </p:pic>
        <p:pic>
          <p:nvPicPr>
            <p:cNvPr id="46" name="object 46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6876033" y="1620233"/>
              <a:ext cx="1126567" cy="366102"/>
            </a:xfrm>
            <a:prstGeom prst="rect">
              <a:avLst/>
            </a:prstGeom>
          </p:spPr>
        </p:pic>
        <p:sp>
          <p:nvSpPr>
            <p:cNvPr id="47" name="object 47"/>
            <p:cNvSpPr/>
            <p:nvPr/>
          </p:nvSpPr>
          <p:spPr>
            <a:xfrm>
              <a:off x="2832372" y="2271066"/>
              <a:ext cx="7273925" cy="4149725"/>
            </a:xfrm>
            <a:custGeom>
              <a:avLst/>
              <a:gdLst/>
              <a:ahLst/>
              <a:cxnLst/>
              <a:rect l="l" t="t" r="r" b="b"/>
              <a:pathLst>
                <a:path w="7273925" h="4149725">
                  <a:moveTo>
                    <a:pt x="293675" y="0"/>
                  </a:moveTo>
                  <a:lnTo>
                    <a:pt x="252386" y="11458"/>
                  </a:lnTo>
                  <a:lnTo>
                    <a:pt x="208579" y="44333"/>
                  </a:lnTo>
                  <a:lnTo>
                    <a:pt x="164260" y="96368"/>
                  </a:lnTo>
                  <a:lnTo>
                    <a:pt x="142537" y="128866"/>
                  </a:lnTo>
                  <a:lnTo>
                    <a:pt x="121438" y="165310"/>
                  </a:lnTo>
                  <a:lnTo>
                    <a:pt x="101215" y="205416"/>
                  </a:lnTo>
                  <a:lnTo>
                    <a:pt x="82118" y="248904"/>
                  </a:lnTo>
                  <a:lnTo>
                    <a:pt x="64399" y="295491"/>
                  </a:lnTo>
                  <a:lnTo>
                    <a:pt x="48308" y="344896"/>
                  </a:lnTo>
                  <a:lnTo>
                    <a:pt x="34096" y="396837"/>
                  </a:lnTo>
                  <a:lnTo>
                    <a:pt x="22013" y="451033"/>
                  </a:lnTo>
                  <a:lnTo>
                    <a:pt x="12312" y="507201"/>
                  </a:lnTo>
                  <a:lnTo>
                    <a:pt x="5242" y="565059"/>
                  </a:lnTo>
                  <a:lnTo>
                    <a:pt x="1054" y="624327"/>
                  </a:lnTo>
                  <a:lnTo>
                    <a:pt x="0" y="684721"/>
                  </a:lnTo>
                  <a:lnTo>
                    <a:pt x="2329" y="745961"/>
                  </a:lnTo>
                  <a:lnTo>
                    <a:pt x="8294" y="807764"/>
                  </a:lnTo>
                  <a:lnTo>
                    <a:pt x="18144" y="869849"/>
                  </a:lnTo>
                  <a:lnTo>
                    <a:pt x="27820" y="914824"/>
                  </a:lnTo>
                  <a:lnTo>
                    <a:pt x="39611" y="959691"/>
                  </a:lnTo>
                  <a:lnTo>
                    <a:pt x="53462" y="1004345"/>
                  </a:lnTo>
                  <a:lnTo>
                    <a:pt x="69319" y="1048677"/>
                  </a:lnTo>
                  <a:lnTo>
                    <a:pt x="87128" y="1092582"/>
                  </a:lnTo>
                  <a:lnTo>
                    <a:pt x="106835" y="1135951"/>
                  </a:lnTo>
                  <a:lnTo>
                    <a:pt x="128384" y="1178679"/>
                  </a:lnTo>
                  <a:lnTo>
                    <a:pt x="151722" y="1220657"/>
                  </a:lnTo>
                  <a:lnTo>
                    <a:pt x="176795" y="1261780"/>
                  </a:lnTo>
                  <a:lnTo>
                    <a:pt x="203548" y="1301939"/>
                  </a:lnTo>
                  <a:lnTo>
                    <a:pt x="231926" y="1341029"/>
                  </a:lnTo>
                  <a:lnTo>
                    <a:pt x="261876" y="1378941"/>
                  </a:lnTo>
                  <a:lnTo>
                    <a:pt x="293342" y="1415570"/>
                  </a:lnTo>
                  <a:lnTo>
                    <a:pt x="326272" y="1450808"/>
                  </a:lnTo>
                  <a:lnTo>
                    <a:pt x="360609" y="1484547"/>
                  </a:lnTo>
                  <a:lnTo>
                    <a:pt x="396301" y="1516682"/>
                  </a:lnTo>
                  <a:lnTo>
                    <a:pt x="433292" y="1547105"/>
                  </a:lnTo>
                  <a:lnTo>
                    <a:pt x="471528" y="1575709"/>
                  </a:lnTo>
                  <a:lnTo>
                    <a:pt x="510956" y="1602387"/>
                  </a:lnTo>
                  <a:lnTo>
                    <a:pt x="551520" y="1627032"/>
                  </a:lnTo>
                  <a:lnTo>
                    <a:pt x="593166" y="1649537"/>
                  </a:lnTo>
                  <a:lnTo>
                    <a:pt x="635840" y="1669795"/>
                  </a:lnTo>
                  <a:lnTo>
                    <a:pt x="679488" y="1687699"/>
                  </a:lnTo>
                  <a:lnTo>
                    <a:pt x="724055" y="1703142"/>
                  </a:lnTo>
                  <a:lnTo>
                    <a:pt x="769486" y="1716017"/>
                  </a:lnTo>
                  <a:lnTo>
                    <a:pt x="815728" y="1726218"/>
                  </a:lnTo>
                  <a:lnTo>
                    <a:pt x="862727" y="1733636"/>
                  </a:lnTo>
                  <a:lnTo>
                    <a:pt x="910427" y="1738166"/>
                  </a:lnTo>
                  <a:lnTo>
                    <a:pt x="958775" y="1739699"/>
                  </a:lnTo>
                </a:path>
                <a:path w="7273925" h="4149725">
                  <a:moveTo>
                    <a:pt x="7273343" y="1151286"/>
                  </a:moveTo>
                  <a:lnTo>
                    <a:pt x="7253578" y="1185835"/>
                  </a:lnTo>
                  <a:lnTo>
                    <a:pt x="7198557" y="1215531"/>
                  </a:lnTo>
                  <a:lnTo>
                    <a:pt x="7159829" y="1228836"/>
                  </a:lnTo>
                  <a:lnTo>
                    <a:pt x="7114690" y="1241258"/>
                  </a:lnTo>
                  <a:lnTo>
                    <a:pt x="7063943" y="1252909"/>
                  </a:lnTo>
                  <a:lnTo>
                    <a:pt x="7008388" y="1263898"/>
                  </a:lnTo>
                  <a:lnTo>
                    <a:pt x="6948826" y="1274336"/>
                  </a:lnTo>
                  <a:lnTo>
                    <a:pt x="6886060" y="1284334"/>
                  </a:lnTo>
                  <a:lnTo>
                    <a:pt x="6820890" y="1294002"/>
                  </a:lnTo>
                  <a:lnTo>
                    <a:pt x="6754117" y="1303449"/>
                  </a:lnTo>
                  <a:lnTo>
                    <a:pt x="6686543" y="1312787"/>
                  </a:lnTo>
                  <a:lnTo>
                    <a:pt x="6618969" y="1322126"/>
                  </a:lnTo>
                  <a:lnTo>
                    <a:pt x="6552196" y="1331577"/>
                  </a:lnTo>
                  <a:lnTo>
                    <a:pt x="6487025" y="1341248"/>
                  </a:lnTo>
                  <a:lnTo>
                    <a:pt x="6424259" y="1351251"/>
                  </a:lnTo>
                  <a:lnTo>
                    <a:pt x="6364697" y="1361696"/>
                  </a:lnTo>
                  <a:lnTo>
                    <a:pt x="6309142" y="1372692"/>
                  </a:lnTo>
                  <a:lnTo>
                    <a:pt x="6258395" y="1384351"/>
                  </a:lnTo>
                  <a:lnTo>
                    <a:pt x="6213257" y="1396783"/>
                  </a:lnTo>
                  <a:lnTo>
                    <a:pt x="6174528" y="1410097"/>
                  </a:lnTo>
                  <a:lnTo>
                    <a:pt x="6119507" y="1439815"/>
                  </a:lnTo>
                  <a:lnTo>
                    <a:pt x="6104817" y="1456438"/>
                  </a:lnTo>
                  <a:lnTo>
                    <a:pt x="6099743" y="1474386"/>
                  </a:lnTo>
                </a:path>
                <a:path w="7273925" h="4149725">
                  <a:moveTo>
                    <a:pt x="6498275" y="4149533"/>
                  </a:moveTo>
                  <a:lnTo>
                    <a:pt x="6429301" y="4149258"/>
                  </a:lnTo>
                  <a:lnTo>
                    <a:pt x="6360402" y="4148443"/>
                  </a:lnTo>
                  <a:lnTo>
                    <a:pt x="6291652" y="4147100"/>
                  </a:lnTo>
                  <a:lnTo>
                    <a:pt x="6223126" y="4145243"/>
                  </a:lnTo>
                  <a:lnTo>
                    <a:pt x="6154899" y="4142883"/>
                  </a:lnTo>
                  <a:lnTo>
                    <a:pt x="6087045" y="4140034"/>
                  </a:lnTo>
                  <a:lnTo>
                    <a:pt x="6019638" y="4136709"/>
                  </a:lnTo>
                  <a:lnTo>
                    <a:pt x="5952754" y="4132921"/>
                  </a:lnTo>
                  <a:lnTo>
                    <a:pt x="5886467" y="4128682"/>
                  </a:lnTo>
                  <a:lnTo>
                    <a:pt x="5820851" y="4124006"/>
                  </a:lnTo>
                  <a:lnTo>
                    <a:pt x="5755981" y="4118905"/>
                  </a:lnTo>
                  <a:lnTo>
                    <a:pt x="5691933" y="4113392"/>
                  </a:lnTo>
                  <a:lnTo>
                    <a:pt x="5628779" y="4107480"/>
                  </a:lnTo>
                  <a:lnTo>
                    <a:pt x="5566596" y="4101182"/>
                  </a:lnTo>
                  <a:lnTo>
                    <a:pt x="5505458" y="4094511"/>
                  </a:lnTo>
                  <a:lnTo>
                    <a:pt x="5445438" y="4087479"/>
                  </a:lnTo>
                  <a:lnTo>
                    <a:pt x="5386613" y="4080100"/>
                  </a:lnTo>
                  <a:lnTo>
                    <a:pt x="5329056" y="4072387"/>
                  </a:lnTo>
                  <a:lnTo>
                    <a:pt x="5272843" y="4064351"/>
                  </a:lnTo>
                  <a:lnTo>
                    <a:pt x="5218047" y="4056007"/>
                  </a:lnTo>
                  <a:lnTo>
                    <a:pt x="5164743" y="4047366"/>
                  </a:lnTo>
                  <a:lnTo>
                    <a:pt x="5113007" y="4038443"/>
                  </a:lnTo>
                  <a:lnTo>
                    <a:pt x="5062912" y="4029249"/>
                  </a:lnTo>
                  <a:lnTo>
                    <a:pt x="5014534" y="4019797"/>
                  </a:lnTo>
                  <a:lnTo>
                    <a:pt x="4967946" y="4010102"/>
                  </a:lnTo>
                  <a:lnTo>
                    <a:pt x="4923224" y="4000174"/>
                  </a:lnTo>
                  <a:lnTo>
                    <a:pt x="4880442" y="3990028"/>
                  </a:lnTo>
                  <a:lnTo>
                    <a:pt x="4839674" y="3979676"/>
                  </a:lnTo>
                  <a:lnTo>
                    <a:pt x="4800997" y="3969130"/>
                  </a:lnTo>
                  <a:lnTo>
                    <a:pt x="4730207" y="3947512"/>
                  </a:lnTo>
                  <a:lnTo>
                    <a:pt x="4668671" y="3925276"/>
                  </a:lnTo>
                  <a:lnTo>
                    <a:pt x="4616984" y="3902525"/>
                  </a:lnTo>
                  <a:lnTo>
                    <a:pt x="4575744" y="3879362"/>
                  </a:lnTo>
                  <a:lnTo>
                    <a:pt x="4545548" y="3855891"/>
                  </a:lnTo>
                  <a:lnTo>
                    <a:pt x="4522267" y="3820329"/>
                  </a:lnTo>
                  <a:lnTo>
                    <a:pt x="4520675" y="3808433"/>
                  </a:lnTo>
                </a:path>
              </a:pathLst>
            </a:custGeom>
            <a:ln w="19049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48" name="object 48"/>
            <p:cNvSpPr/>
            <p:nvPr/>
          </p:nvSpPr>
          <p:spPr>
            <a:xfrm>
              <a:off x="4554120" y="3285197"/>
              <a:ext cx="2962275" cy="1551940"/>
            </a:xfrm>
            <a:custGeom>
              <a:avLst/>
              <a:gdLst/>
              <a:ahLst/>
              <a:cxnLst/>
              <a:rect l="l" t="t" r="r" b="b"/>
              <a:pathLst>
                <a:path w="2962275" h="1551939">
                  <a:moveTo>
                    <a:pt x="0" y="0"/>
                  </a:moveTo>
                  <a:lnTo>
                    <a:pt x="2961926" y="0"/>
                  </a:lnTo>
                  <a:lnTo>
                    <a:pt x="2961926" y="1551561"/>
                  </a:lnTo>
                  <a:lnTo>
                    <a:pt x="0" y="1551561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FF99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49" name="object 49"/>
          <p:cNvPicPr/>
          <p:nvPr/>
        </p:nvPicPr>
        <p:blipFill>
          <a:blip r:embed="rId16" cstate="print"/>
          <a:stretch>
            <a:fillRect/>
          </a:stretch>
        </p:blipFill>
        <p:spPr>
          <a:xfrm>
            <a:off x="550151" y="1130493"/>
            <a:ext cx="681997" cy="822408"/>
          </a:xfrm>
          <a:prstGeom prst="rect">
            <a:avLst/>
          </a:prstGeom>
        </p:spPr>
      </p:pic>
      <p:sp>
        <p:nvSpPr>
          <p:cNvPr id="50" name="object 50"/>
          <p:cNvSpPr txBox="1"/>
          <p:nvPr/>
        </p:nvSpPr>
        <p:spPr>
          <a:xfrm>
            <a:off x="5796034" y="4490557"/>
            <a:ext cx="477520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Host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51" name="object 51"/>
          <p:cNvPicPr/>
          <p:nvPr/>
        </p:nvPicPr>
        <p:blipFill>
          <a:blip r:embed="rId17" cstate="print"/>
          <a:stretch>
            <a:fillRect/>
          </a:stretch>
        </p:blipFill>
        <p:spPr>
          <a:xfrm>
            <a:off x="2399581" y="554387"/>
            <a:ext cx="8008621" cy="5539390"/>
          </a:xfrm>
          <a:prstGeom prst="rect">
            <a:avLst/>
          </a:prstGeom>
        </p:spPr>
      </p:pic>
      <p:sp>
        <p:nvSpPr>
          <p:cNvPr id="52" name="object 52"/>
          <p:cNvSpPr txBox="1"/>
          <p:nvPr/>
        </p:nvSpPr>
        <p:spPr>
          <a:xfrm>
            <a:off x="5194416" y="3578032"/>
            <a:ext cx="240665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25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UI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4819582" y="3913102"/>
            <a:ext cx="989965" cy="8743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720" marR="5080" indent="-33655">
              <a:lnSpc>
                <a:spcPct val="147000"/>
              </a:lnSpc>
              <a:spcBef>
                <a:spcPts val="100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Container </a:t>
            </a: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sshd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4" name="object 54"/>
          <p:cNvSpPr txBox="1"/>
          <p:nvPr/>
        </p:nvSpPr>
        <p:spPr>
          <a:xfrm>
            <a:off x="3901370" y="3320153"/>
            <a:ext cx="266700" cy="138239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905"/>
              </a:lnSpc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Orchestration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5" name="object 55"/>
          <p:cNvSpPr txBox="1"/>
          <p:nvPr/>
        </p:nvSpPr>
        <p:spPr>
          <a:xfrm>
            <a:off x="7042166" y="5472652"/>
            <a:ext cx="184150" cy="241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05"/>
              </a:lnSpc>
            </a:pPr>
            <a:r>
              <a:rPr sz="1900" spc="-25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Cl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6" name="object 56"/>
          <p:cNvSpPr txBox="1"/>
          <p:nvPr/>
        </p:nvSpPr>
        <p:spPr>
          <a:xfrm>
            <a:off x="7226015" y="5472652"/>
            <a:ext cx="381000" cy="24130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805"/>
              </a:lnSpc>
            </a:pPr>
            <a:r>
              <a:rPr sz="1900" spc="-25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oud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grpSp>
        <p:nvGrpSpPr>
          <p:cNvPr id="57" name="object 57"/>
          <p:cNvGrpSpPr/>
          <p:nvPr/>
        </p:nvGrpSpPr>
        <p:grpSpPr>
          <a:xfrm>
            <a:off x="2793815" y="782174"/>
            <a:ext cx="9398635" cy="6076315"/>
            <a:chOff x="2793815" y="782174"/>
            <a:chExt cx="9398635" cy="6076315"/>
          </a:xfrm>
        </p:grpSpPr>
        <p:sp>
          <p:nvSpPr>
            <p:cNvPr id="58" name="object 58"/>
            <p:cNvSpPr/>
            <p:nvPr/>
          </p:nvSpPr>
          <p:spPr>
            <a:xfrm>
              <a:off x="2798578" y="2831222"/>
              <a:ext cx="3723004" cy="3664585"/>
            </a:xfrm>
            <a:custGeom>
              <a:avLst/>
              <a:gdLst/>
              <a:ahLst/>
              <a:cxnLst/>
              <a:rect l="l" t="t" r="r" b="b"/>
              <a:pathLst>
                <a:path w="3723004" h="3664585">
                  <a:moveTo>
                    <a:pt x="3722699" y="3664199"/>
                  </a:moveTo>
                  <a:lnTo>
                    <a:pt x="0" y="0"/>
                  </a:lnTo>
                </a:path>
              </a:pathLst>
            </a:custGeom>
            <a:ln w="9524">
              <a:solidFill>
                <a:srgbClr val="66666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9" name="object 59"/>
            <p:cNvSpPr/>
            <p:nvPr/>
          </p:nvSpPr>
          <p:spPr>
            <a:xfrm>
              <a:off x="3128699" y="782174"/>
              <a:ext cx="5433695" cy="5685155"/>
            </a:xfrm>
            <a:custGeom>
              <a:avLst/>
              <a:gdLst/>
              <a:ahLst/>
              <a:cxnLst/>
              <a:rect l="l" t="t" r="r" b="b"/>
              <a:pathLst>
                <a:path w="5433695" h="5685155">
                  <a:moveTo>
                    <a:pt x="3366149" y="5684724"/>
                  </a:moveTo>
                  <a:lnTo>
                    <a:pt x="0" y="2346524"/>
                  </a:lnTo>
                  <a:lnTo>
                    <a:pt x="614574" y="2500174"/>
                  </a:lnTo>
                  <a:lnTo>
                    <a:pt x="1284999" y="2304624"/>
                  </a:lnTo>
                  <a:lnTo>
                    <a:pt x="1745924" y="1829724"/>
                  </a:lnTo>
                  <a:lnTo>
                    <a:pt x="1941474" y="1187224"/>
                  </a:lnTo>
                  <a:lnTo>
                    <a:pt x="1759899" y="419024"/>
                  </a:lnTo>
                  <a:lnTo>
                    <a:pt x="1326899" y="0"/>
                  </a:lnTo>
                  <a:lnTo>
                    <a:pt x="5433324" y="991674"/>
                  </a:lnTo>
                  <a:lnTo>
                    <a:pt x="5153974" y="963749"/>
                  </a:lnTo>
                  <a:lnTo>
                    <a:pt x="4413699" y="1075499"/>
                  </a:lnTo>
                  <a:lnTo>
                    <a:pt x="3896899" y="1382774"/>
                  </a:lnTo>
                  <a:lnTo>
                    <a:pt x="3366149" y="5684724"/>
                  </a:lnTo>
                  <a:close/>
                </a:path>
              </a:pathLst>
            </a:custGeom>
            <a:solidFill>
              <a:srgbClr val="FFFFFF">
                <a:alpha val="69268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0" name="object 60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4902889" y="810712"/>
              <a:ext cx="7289110" cy="6047287"/>
            </a:xfrm>
            <a:prstGeom prst="rect">
              <a:avLst/>
            </a:prstGeom>
          </p:spPr>
        </p:pic>
        <p:sp>
          <p:nvSpPr>
            <p:cNvPr id="61" name="object 61"/>
            <p:cNvSpPr/>
            <p:nvPr/>
          </p:nvSpPr>
          <p:spPr>
            <a:xfrm>
              <a:off x="5706224" y="1744162"/>
              <a:ext cx="5567045" cy="5114290"/>
            </a:xfrm>
            <a:custGeom>
              <a:avLst/>
              <a:gdLst/>
              <a:ahLst/>
              <a:cxnLst/>
              <a:rect l="l" t="t" r="r" b="b"/>
              <a:pathLst>
                <a:path w="5567045" h="5114290">
                  <a:moveTo>
                    <a:pt x="4305158" y="5113837"/>
                  </a:moveTo>
                  <a:lnTo>
                    <a:pt x="1261341" y="5113837"/>
                  </a:lnTo>
                  <a:lnTo>
                    <a:pt x="1250571" y="5106843"/>
                  </a:lnTo>
                  <a:lnTo>
                    <a:pt x="1213110" y="5081646"/>
                  </a:lnTo>
                  <a:lnTo>
                    <a:pt x="1176084" y="5055860"/>
                  </a:lnTo>
                  <a:lnTo>
                    <a:pt x="1139498" y="5029494"/>
                  </a:lnTo>
                  <a:lnTo>
                    <a:pt x="1103360" y="5002553"/>
                  </a:lnTo>
                  <a:lnTo>
                    <a:pt x="1067675" y="4975044"/>
                  </a:lnTo>
                  <a:lnTo>
                    <a:pt x="1032452" y="4946974"/>
                  </a:lnTo>
                  <a:lnTo>
                    <a:pt x="997696" y="4918350"/>
                  </a:lnTo>
                  <a:lnTo>
                    <a:pt x="963414" y="4889177"/>
                  </a:lnTo>
                  <a:lnTo>
                    <a:pt x="929614" y="4859464"/>
                  </a:lnTo>
                  <a:lnTo>
                    <a:pt x="896300" y="4829217"/>
                  </a:lnTo>
                  <a:lnTo>
                    <a:pt x="863481" y="4798442"/>
                  </a:lnTo>
                  <a:lnTo>
                    <a:pt x="831163" y="4767146"/>
                  </a:lnTo>
                  <a:lnTo>
                    <a:pt x="799353" y="4735335"/>
                  </a:lnTo>
                  <a:lnTo>
                    <a:pt x="768057" y="4703017"/>
                  </a:lnTo>
                  <a:lnTo>
                    <a:pt x="737282" y="4670198"/>
                  </a:lnTo>
                  <a:lnTo>
                    <a:pt x="707034" y="4636885"/>
                  </a:lnTo>
                  <a:lnTo>
                    <a:pt x="677321" y="4603084"/>
                  </a:lnTo>
                  <a:lnTo>
                    <a:pt x="648149" y="4568803"/>
                  </a:lnTo>
                  <a:lnTo>
                    <a:pt x="619525" y="4534047"/>
                  </a:lnTo>
                  <a:lnTo>
                    <a:pt x="591455" y="4498823"/>
                  </a:lnTo>
                  <a:lnTo>
                    <a:pt x="563946" y="4463139"/>
                  </a:lnTo>
                  <a:lnTo>
                    <a:pt x="537005" y="4427001"/>
                  </a:lnTo>
                  <a:lnTo>
                    <a:pt x="510639" y="4390415"/>
                  </a:lnTo>
                  <a:lnTo>
                    <a:pt x="484853" y="4353388"/>
                  </a:lnTo>
                  <a:lnTo>
                    <a:pt x="459655" y="4315928"/>
                  </a:lnTo>
                  <a:lnTo>
                    <a:pt x="435052" y="4278039"/>
                  </a:lnTo>
                  <a:lnTo>
                    <a:pt x="411050" y="4239730"/>
                  </a:lnTo>
                  <a:lnTo>
                    <a:pt x="387656" y="4201008"/>
                  </a:lnTo>
                  <a:lnTo>
                    <a:pt x="364877" y="4161877"/>
                  </a:lnTo>
                  <a:lnTo>
                    <a:pt x="342719" y="4122346"/>
                  </a:lnTo>
                  <a:lnTo>
                    <a:pt x="321188" y="4082421"/>
                  </a:lnTo>
                  <a:lnTo>
                    <a:pt x="300293" y="4042109"/>
                  </a:lnTo>
                  <a:lnTo>
                    <a:pt x="280038" y="4001416"/>
                  </a:lnTo>
                  <a:lnTo>
                    <a:pt x="260432" y="3960349"/>
                  </a:lnTo>
                  <a:lnTo>
                    <a:pt x="241480" y="3918915"/>
                  </a:lnTo>
                  <a:lnTo>
                    <a:pt x="223190" y="3877120"/>
                  </a:lnTo>
                  <a:lnTo>
                    <a:pt x="205567" y="3834972"/>
                  </a:lnTo>
                  <a:lnTo>
                    <a:pt x="188619" y="3792476"/>
                  </a:lnTo>
                  <a:lnTo>
                    <a:pt x="172353" y="3749639"/>
                  </a:lnTo>
                  <a:lnTo>
                    <a:pt x="156775" y="3706469"/>
                  </a:lnTo>
                  <a:lnTo>
                    <a:pt x="141891" y="3662972"/>
                  </a:lnTo>
                  <a:lnTo>
                    <a:pt x="127709" y="3619154"/>
                  </a:lnTo>
                  <a:lnTo>
                    <a:pt x="114235" y="3575022"/>
                  </a:lnTo>
                  <a:lnTo>
                    <a:pt x="101476" y="3530583"/>
                  </a:lnTo>
                  <a:lnTo>
                    <a:pt x="89439" y="3485844"/>
                  </a:lnTo>
                  <a:lnTo>
                    <a:pt x="78129" y="3440811"/>
                  </a:lnTo>
                  <a:lnTo>
                    <a:pt x="67555" y="3395491"/>
                  </a:lnTo>
                  <a:lnTo>
                    <a:pt x="57722" y="3349891"/>
                  </a:lnTo>
                  <a:lnTo>
                    <a:pt x="48637" y="3304017"/>
                  </a:lnTo>
                  <a:lnTo>
                    <a:pt x="40307" y="3257876"/>
                  </a:lnTo>
                  <a:lnTo>
                    <a:pt x="32739" y="3211474"/>
                  </a:lnTo>
                  <a:lnTo>
                    <a:pt x="25939" y="3164819"/>
                  </a:lnTo>
                  <a:lnTo>
                    <a:pt x="19914" y="3117917"/>
                  </a:lnTo>
                  <a:lnTo>
                    <a:pt x="14671" y="3070775"/>
                  </a:lnTo>
                  <a:lnTo>
                    <a:pt x="10216" y="3023399"/>
                  </a:lnTo>
                  <a:lnTo>
                    <a:pt x="6556" y="2975796"/>
                  </a:lnTo>
                  <a:lnTo>
                    <a:pt x="3697" y="2927973"/>
                  </a:lnTo>
                  <a:lnTo>
                    <a:pt x="1647" y="2879937"/>
                  </a:lnTo>
                  <a:lnTo>
                    <a:pt x="413" y="2831693"/>
                  </a:lnTo>
                  <a:lnTo>
                    <a:pt x="0" y="2783249"/>
                  </a:lnTo>
                  <a:lnTo>
                    <a:pt x="413" y="2734806"/>
                  </a:lnTo>
                  <a:lnTo>
                    <a:pt x="1647" y="2686562"/>
                  </a:lnTo>
                  <a:lnTo>
                    <a:pt x="3697" y="2638526"/>
                  </a:lnTo>
                  <a:lnTo>
                    <a:pt x="6556" y="2590703"/>
                  </a:lnTo>
                  <a:lnTo>
                    <a:pt x="10216" y="2543100"/>
                  </a:lnTo>
                  <a:lnTo>
                    <a:pt x="14671" y="2495724"/>
                  </a:lnTo>
                  <a:lnTo>
                    <a:pt x="19914" y="2448582"/>
                  </a:lnTo>
                  <a:lnTo>
                    <a:pt x="25939" y="2401680"/>
                  </a:lnTo>
                  <a:lnTo>
                    <a:pt x="32739" y="2355025"/>
                  </a:lnTo>
                  <a:lnTo>
                    <a:pt x="40307" y="2308623"/>
                  </a:lnTo>
                  <a:lnTo>
                    <a:pt x="48637" y="2262482"/>
                  </a:lnTo>
                  <a:lnTo>
                    <a:pt x="57722" y="2216608"/>
                  </a:lnTo>
                  <a:lnTo>
                    <a:pt x="67555" y="2171008"/>
                  </a:lnTo>
                  <a:lnTo>
                    <a:pt x="78129" y="2125688"/>
                  </a:lnTo>
                  <a:lnTo>
                    <a:pt x="89439" y="2080655"/>
                  </a:lnTo>
                  <a:lnTo>
                    <a:pt x="101476" y="2035916"/>
                  </a:lnTo>
                  <a:lnTo>
                    <a:pt x="114235" y="1991477"/>
                  </a:lnTo>
                  <a:lnTo>
                    <a:pt x="127709" y="1947345"/>
                  </a:lnTo>
                  <a:lnTo>
                    <a:pt x="141891" y="1903527"/>
                  </a:lnTo>
                  <a:lnTo>
                    <a:pt x="156775" y="1860030"/>
                  </a:lnTo>
                  <a:lnTo>
                    <a:pt x="172353" y="1816860"/>
                  </a:lnTo>
                  <a:lnTo>
                    <a:pt x="188619" y="1774023"/>
                  </a:lnTo>
                  <a:lnTo>
                    <a:pt x="205567" y="1731527"/>
                  </a:lnTo>
                  <a:lnTo>
                    <a:pt x="223190" y="1689379"/>
                  </a:lnTo>
                  <a:lnTo>
                    <a:pt x="241480" y="1647584"/>
                  </a:lnTo>
                  <a:lnTo>
                    <a:pt x="260432" y="1606150"/>
                  </a:lnTo>
                  <a:lnTo>
                    <a:pt x="280038" y="1565083"/>
                  </a:lnTo>
                  <a:lnTo>
                    <a:pt x="300293" y="1524390"/>
                  </a:lnTo>
                  <a:lnTo>
                    <a:pt x="321188" y="1484078"/>
                  </a:lnTo>
                  <a:lnTo>
                    <a:pt x="342719" y="1444153"/>
                  </a:lnTo>
                  <a:lnTo>
                    <a:pt x="364877" y="1404622"/>
                  </a:lnTo>
                  <a:lnTo>
                    <a:pt x="387656" y="1365491"/>
                  </a:lnTo>
                  <a:lnTo>
                    <a:pt x="411050" y="1326768"/>
                  </a:lnTo>
                  <a:lnTo>
                    <a:pt x="435052" y="1288460"/>
                  </a:lnTo>
                  <a:lnTo>
                    <a:pt x="459655" y="1250571"/>
                  </a:lnTo>
                  <a:lnTo>
                    <a:pt x="484853" y="1213111"/>
                  </a:lnTo>
                  <a:lnTo>
                    <a:pt x="510639" y="1176084"/>
                  </a:lnTo>
                  <a:lnTo>
                    <a:pt x="537005" y="1139498"/>
                  </a:lnTo>
                  <a:lnTo>
                    <a:pt x="563946" y="1103360"/>
                  </a:lnTo>
                  <a:lnTo>
                    <a:pt x="591455" y="1067676"/>
                  </a:lnTo>
                  <a:lnTo>
                    <a:pt x="619525" y="1032452"/>
                  </a:lnTo>
                  <a:lnTo>
                    <a:pt x="648149" y="997696"/>
                  </a:lnTo>
                  <a:lnTo>
                    <a:pt x="677321" y="963415"/>
                  </a:lnTo>
                  <a:lnTo>
                    <a:pt x="707034" y="929614"/>
                  </a:lnTo>
                  <a:lnTo>
                    <a:pt x="737282" y="896301"/>
                  </a:lnTo>
                  <a:lnTo>
                    <a:pt x="768057" y="863482"/>
                  </a:lnTo>
                  <a:lnTo>
                    <a:pt x="799353" y="831164"/>
                  </a:lnTo>
                  <a:lnTo>
                    <a:pt x="831163" y="799353"/>
                  </a:lnTo>
                  <a:lnTo>
                    <a:pt x="863481" y="768057"/>
                  </a:lnTo>
                  <a:lnTo>
                    <a:pt x="896300" y="737282"/>
                  </a:lnTo>
                  <a:lnTo>
                    <a:pt x="929614" y="707035"/>
                  </a:lnTo>
                  <a:lnTo>
                    <a:pt x="963414" y="677321"/>
                  </a:lnTo>
                  <a:lnTo>
                    <a:pt x="997696" y="648149"/>
                  </a:lnTo>
                  <a:lnTo>
                    <a:pt x="1032452" y="619525"/>
                  </a:lnTo>
                  <a:lnTo>
                    <a:pt x="1067675" y="591455"/>
                  </a:lnTo>
                  <a:lnTo>
                    <a:pt x="1103360" y="563946"/>
                  </a:lnTo>
                  <a:lnTo>
                    <a:pt x="1139498" y="537005"/>
                  </a:lnTo>
                  <a:lnTo>
                    <a:pt x="1176084" y="510639"/>
                  </a:lnTo>
                  <a:lnTo>
                    <a:pt x="1213110" y="484853"/>
                  </a:lnTo>
                  <a:lnTo>
                    <a:pt x="1250571" y="459656"/>
                  </a:lnTo>
                  <a:lnTo>
                    <a:pt x="1288459" y="435052"/>
                  </a:lnTo>
                  <a:lnTo>
                    <a:pt x="1326768" y="411051"/>
                  </a:lnTo>
                  <a:lnTo>
                    <a:pt x="1365491" y="387657"/>
                  </a:lnTo>
                  <a:lnTo>
                    <a:pt x="1404622" y="364877"/>
                  </a:lnTo>
                  <a:lnTo>
                    <a:pt x="1444153" y="342719"/>
                  </a:lnTo>
                  <a:lnTo>
                    <a:pt x="1484078" y="321188"/>
                  </a:lnTo>
                  <a:lnTo>
                    <a:pt x="1524390" y="300293"/>
                  </a:lnTo>
                  <a:lnTo>
                    <a:pt x="1565083" y="280038"/>
                  </a:lnTo>
                  <a:lnTo>
                    <a:pt x="1606150" y="260432"/>
                  </a:lnTo>
                  <a:lnTo>
                    <a:pt x="1647584" y="241480"/>
                  </a:lnTo>
                  <a:lnTo>
                    <a:pt x="1689379" y="223190"/>
                  </a:lnTo>
                  <a:lnTo>
                    <a:pt x="1731527" y="205567"/>
                  </a:lnTo>
                  <a:lnTo>
                    <a:pt x="1774023" y="188619"/>
                  </a:lnTo>
                  <a:lnTo>
                    <a:pt x="1816859" y="172353"/>
                  </a:lnTo>
                  <a:lnTo>
                    <a:pt x="1860030" y="156775"/>
                  </a:lnTo>
                  <a:lnTo>
                    <a:pt x="1903527" y="141891"/>
                  </a:lnTo>
                  <a:lnTo>
                    <a:pt x="1947345" y="127709"/>
                  </a:lnTo>
                  <a:lnTo>
                    <a:pt x="1991477" y="114236"/>
                  </a:lnTo>
                  <a:lnTo>
                    <a:pt x="2035915" y="101476"/>
                  </a:lnTo>
                  <a:lnTo>
                    <a:pt x="2080655" y="89439"/>
                  </a:lnTo>
                  <a:lnTo>
                    <a:pt x="2125688" y="78129"/>
                  </a:lnTo>
                  <a:lnTo>
                    <a:pt x="2171008" y="67555"/>
                  </a:lnTo>
                  <a:lnTo>
                    <a:pt x="2216608" y="57722"/>
                  </a:lnTo>
                  <a:lnTo>
                    <a:pt x="2262482" y="48637"/>
                  </a:lnTo>
                  <a:lnTo>
                    <a:pt x="2308623" y="40307"/>
                  </a:lnTo>
                  <a:lnTo>
                    <a:pt x="2355025" y="32739"/>
                  </a:lnTo>
                  <a:lnTo>
                    <a:pt x="2401680" y="25939"/>
                  </a:lnTo>
                  <a:lnTo>
                    <a:pt x="2448582" y="19914"/>
                  </a:lnTo>
                  <a:lnTo>
                    <a:pt x="2495724" y="14671"/>
                  </a:lnTo>
                  <a:lnTo>
                    <a:pt x="2543100" y="10216"/>
                  </a:lnTo>
                  <a:lnTo>
                    <a:pt x="2590703" y="6556"/>
                  </a:lnTo>
                  <a:lnTo>
                    <a:pt x="2638526" y="3697"/>
                  </a:lnTo>
                  <a:lnTo>
                    <a:pt x="2686562" y="1647"/>
                  </a:lnTo>
                  <a:lnTo>
                    <a:pt x="2734806" y="413"/>
                  </a:lnTo>
                  <a:lnTo>
                    <a:pt x="2783249" y="0"/>
                  </a:lnTo>
                  <a:lnTo>
                    <a:pt x="2833530" y="453"/>
                  </a:lnTo>
                  <a:lnTo>
                    <a:pt x="2883706" y="1811"/>
                  </a:lnTo>
                  <a:lnTo>
                    <a:pt x="2933767" y="4069"/>
                  </a:lnTo>
                  <a:lnTo>
                    <a:pt x="2983700" y="7221"/>
                  </a:lnTo>
                  <a:lnTo>
                    <a:pt x="3033497" y="11265"/>
                  </a:lnTo>
                  <a:lnTo>
                    <a:pt x="3083144" y="16194"/>
                  </a:lnTo>
                  <a:lnTo>
                    <a:pt x="3132632" y="22005"/>
                  </a:lnTo>
                  <a:lnTo>
                    <a:pt x="3181950" y="28693"/>
                  </a:lnTo>
                  <a:lnTo>
                    <a:pt x="3231086" y="36253"/>
                  </a:lnTo>
                  <a:lnTo>
                    <a:pt x="3280030" y="44681"/>
                  </a:lnTo>
                  <a:lnTo>
                    <a:pt x="3328770" y="53973"/>
                  </a:lnTo>
                  <a:lnTo>
                    <a:pt x="3377296" y="64123"/>
                  </a:lnTo>
                  <a:lnTo>
                    <a:pt x="3425597" y="75128"/>
                  </a:lnTo>
                  <a:lnTo>
                    <a:pt x="3473661" y="86982"/>
                  </a:lnTo>
                  <a:lnTo>
                    <a:pt x="3521479" y="99682"/>
                  </a:lnTo>
                  <a:lnTo>
                    <a:pt x="3569037" y="113222"/>
                  </a:lnTo>
                  <a:lnTo>
                    <a:pt x="3616327" y="127598"/>
                  </a:lnTo>
                  <a:lnTo>
                    <a:pt x="3663337" y="142806"/>
                  </a:lnTo>
                  <a:lnTo>
                    <a:pt x="3710055" y="158841"/>
                  </a:lnTo>
                  <a:lnTo>
                    <a:pt x="3756471" y="175698"/>
                  </a:lnTo>
                  <a:lnTo>
                    <a:pt x="3802574" y="193373"/>
                  </a:lnTo>
                  <a:lnTo>
                    <a:pt x="3848353" y="211862"/>
                  </a:lnTo>
                  <a:lnTo>
                    <a:pt x="3893797" y="231159"/>
                  </a:lnTo>
                  <a:lnTo>
                    <a:pt x="3938895" y="251261"/>
                  </a:lnTo>
                  <a:lnTo>
                    <a:pt x="3983636" y="272162"/>
                  </a:lnTo>
                  <a:lnTo>
                    <a:pt x="4028010" y="293859"/>
                  </a:lnTo>
                  <a:lnTo>
                    <a:pt x="4072004" y="316346"/>
                  </a:lnTo>
                  <a:lnTo>
                    <a:pt x="4115608" y="339619"/>
                  </a:lnTo>
                  <a:lnTo>
                    <a:pt x="4158812" y="363674"/>
                  </a:lnTo>
                  <a:lnTo>
                    <a:pt x="4201604" y="388506"/>
                  </a:lnTo>
                  <a:lnTo>
                    <a:pt x="4243972" y="414110"/>
                  </a:lnTo>
                  <a:lnTo>
                    <a:pt x="4285908" y="440483"/>
                  </a:lnTo>
                  <a:lnTo>
                    <a:pt x="4327398" y="467618"/>
                  </a:lnTo>
                  <a:lnTo>
                    <a:pt x="4368433" y="495513"/>
                  </a:lnTo>
                  <a:lnTo>
                    <a:pt x="4409001" y="524162"/>
                  </a:lnTo>
                  <a:lnTo>
                    <a:pt x="4449091" y="553560"/>
                  </a:lnTo>
                  <a:lnTo>
                    <a:pt x="4488693" y="583704"/>
                  </a:lnTo>
                  <a:lnTo>
                    <a:pt x="4527796" y="614588"/>
                  </a:lnTo>
                  <a:lnTo>
                    <a:pt x="4566387" y="646209"/>
                  </a:lnTo>
                  <a:lnTo>
                    <a:pt x="4604458" y="678561"/>
                  </a:lnTo>
                  <a:lnTo>
                    <a:pt x="4641996" y="711640"/>
                  </a:lnTo>
                  <a:lnTo>
                    <a:pt x="4678990" y="745442"/>
                  </a:lnTo>
                  <a:lnTo>
                    <a:pt x="4715430" y="779962"/>
                  </a:lnTo>
                  <a:lnTo>
                    <a:pt x="4751304" y="815195"/>
                  </a:lnTo>
                  <a:lnTo>
                    <a:pt x="4786537" y="851069"/>
                  </a:lnTo>
                  <a:lnTo>
                    <a:pt x="4821057" y="887509"/>
                  </a:lnTo>
                  <a:lnTo>
                    <a:pt x="4854859" y="924504"/>
                  </a:lnTo>
                  <a:lnTo>
                    <a:pt x="4887938" y="962041"/>
                  </a:lnTo>
                  <a:lnTo>
                    <a:pt x="4920290" y="1000112"/>
                  </a:lnTo>
                  <a:lnTo>
                    <a:pt x="4951911" y="1038703"/>
                  </a:lnTo>
                  <a:lnTo>
                    <a:pt x="4982795" y="1077806"/>
                  </a:lnTo>
                  <a:lnTo>
                    <a:pt x="5012939" y="1117408"/>
                  </a:lnTo>
                  <a:lnTo>
                    <a:pt x="5042337" y="1157498"/>
                  </a:lnTo>
                  <a:lnTo>
                    <a:pt x="5070986" y="1198066"/>
                  </a:lnTo>
                  <a:lnTo>
                    <a:pt x="5098881" y="1239101"/>
                  </a:lnTo>
                  <a:lnTo>
                    <a:pt x="5126016" y="1280592"/>
                  </a:lnTo>
                  <a:lnTo>
                    <a:pt x="5152389" y="1322527"/>
                  </a:lnTo>
                  <a:lnTo>
                    <a:pt x="5177993" y="1364896"/>
                  </a:lnTo>
                  <a:lnTo>
                    <a:pt x="5202825" y="1407687"/>
                  </a:lnTo>
                  <a:lnTo>
                    <a:pt x="5226880" y="1450891"/>
                  </a:lnTo>
                  <a:lnTo>
                    <a:pt x="5250153" y="1494495"/>
                  </a:lnTo>
                  <a:lnTo>
                    <a:pt x="5272640" y="1538490"/>
                  </a:lnTo>
                  <a:lnTo>
                    <a:pt x="5294337" y="1582863"/>
                  </a:lnTo>
                  <a:lnTo>
                    <a:pt x="5315238" y="1627604"/>
                  </a:lnTo>
                  <a:lnTo>
                    <a:pt x="5335340" y="1672702"/>
                  </a:lnTo>
                  <a:lnTo>
                    <a:pt x="5354637" y="1718146"/>
                  </a:lnTo>
                  <a:lnTo>
                    <a:pt x="5373126" y="1763925"/>
                  </a:lnTo>
                  <a:lnTo>
                    <a:pt x="5390801" y="1810028"/>
                  </a:lnTo>
                  <a:lnTo>
                    <a:pt x="5407658" y="1856444"/>
                  </a:lnTo>
                  <a:lnTo>
                    <a:pt x="5423693" y="1903163"/>
                  </a:lnTo>
                  <a:lnTo>
                    <a:pt x="5438901" y="1950172"/>
                  </a:lnTo>
                  <a:lnTo>
                    <a:pt x="5453277" y="1997462"/>
                  </a:lnTo>
                  <a:lnTo>
                    <a:pt x="5466817" y="2045021"/>
                  </a:lnTo>
                  <a:lnTo>
                    <a:pt x="5479517" y="2092838"/>
                  </a:lnTo>
                  <a:lnTo>
                    <a:pt x="5491371" y="2140902"/>
                  </a:lnTo>
                  <a:lnTo>
                    <a:pt x="5502376" y="2189203"/>
                  </a:lnTo>
                  <a:lnTo>
                    <a:pt x="5512526" y="2237729"/>
                  </a:lnTo>
                  <a:lnTo>
                    <a:pt x="5521818" y="2286469"/>
                  </a:lnTo>
                  <a:lnTo>
                    <a:pt x="5530246" y="2335413"/>
                  </a:lnTo>
                  <a:lnTo>
                    <a:pt x="5537806" y="2384549"/>
                  </a:lnTo>
                  <a:lnTo>
                    <a:pt x="5544494" y="2433867"/>
                  </a:lnTo>
                  <a:lnTo>
                    <a:pt x="5550305" y="2483355"/>
                  </a:lnTo>
                  <a:lnTo>
                    <a:pt x="5555234" y="2533003"/>
                  </a:lnTo>
                  <a:lnTo>
                    <a:pt x="5559278" y="2582799"/>
                  </a:lnTo>
                  <a:lnTo>
                    <a:pt x="5562430" y="2632732"/>
                  </a:lnTo>
                  <a:lnTo>
                    <a:pt x="5564688" y="2682793"/>
                  </a:lnTo>
                  <a:lnTo>
                    <a:pt x="5566046" y="2732969"/>
                  </a:lnTo>
                  <a:lnTo>
                    <a:pt x="5566499" y="2783249"/>
                  </a:lnTo>
                  <a:lnTo>
                    <a:pt x="5566086" y="2831693"/>
                  </a:lnTo>
                  <a:lnTo>
                    <a:pt x="5564852" y="2879937"/>
                  </a:lnTo>
                  <a:lnTo>
                    <a:pt x="5562802" y="2927973"/>
                  </a:lnTo>
                  <a:lnTo>
                    <a:pt x="5559943" y="2975796"/>
                  </a:lnTo>
                  <a:lnTo>
                    <a:pt x="5556283" y="3023399"/>
                  </a:lnTo>
                  <a:lnTo>
                    <a:pt x="5551828" y="3070775"/>
                  </a:lnTo>
                  <a:lnTo>
                    <a:pt x="5546585" y="3117917"/>
                  </a:lnTo>
                  <a:lnTo>
                    <a:pt x="5540560" y="3164819"/>
                  </a:lnTo>
                  <a:lnTo>
                    <a:pt x="5533760" y="3211474"/>
                  </a:lnTo>
                  <a:lnTo>
                    <a:pt x="5526192" y="3257876"/>
                  </a:lnTo>
                  <a:lnTo>
                    <a:pt x="5517862" y="3304017"/>
                  </a:lnTo>
                  <a:lnTo>
                    <a:pt x="5508777" y="3349891"/>
                  </a:lnTo>
                  <a:lnTo>
                    <a:pt x="5498944" y="3395491"/>
                  </a:lnTo>
                  <a:lnTo>
                    <a:pt x="5488370" y="3440811"/>
                  </a:lnTo>
                  <a:lnTo>
                    <a:pt x="5477060" y="3485844"/>
                  </a:lnTo>
                  <a:lnTo>
                    <a:pt x="5465023" y="3530583"/>
                  </a:lnTo>
                  <a:lnTo>
                    <a:pt x="5452263" y="3575022"/>
                  </a:lnTo>
                  <a:lnTo>
                    <a:pt x="5438790" y="3619154"/>
                  </a:lnTo>
                  <a:lnTo>
                    <a:pt x="5424608" y="3662972"/>
                  </a:lnTo>
                  <a:lnTo>
                    <a:pt x="5409724" y="3706469"/>
                  </a:lnTo>
                  <a:lnTo>
                    <a:pt x="5394146" y="3749639"/>
                  </a:lnTo>
                  <a:lnTo>
                    <a:pt x="5377880" y="3792476"/>
                  </a:lnTo>
                  <a:lnTo>
                    <a:pt x="5360932" y="3834972"/>
                  </a:lnTo>
                  <a:lnTo>
                    <a:pt x="5343309" y="3877120"/>
                  </a:lnTo>
                  <a:lnTo>
                    <a:pt x="5325019" y="3918915"/>
                  </a:lnTo>
                  <a:lnTo>
                    <a:pt x="5306067" y="3960349"/>
                  </a:lnTo>
                  <a:lnTo>
                    <a:pt x="5286461" y="4001416"/>
                  </a:lnTo>
                  <a:lnTo>
                    <a:pt x="5266206" y="4042109"/>
                  </a:lnTo>
                  <a:lnTo>
                    <a:pt x="5245311" y="4082421"/>
                  </a:lnTo>
                  <a:lnTo>
                    <a:pt x="5223780" y="4122346"/>
                  </a:lnTo>
                  <a:lnTo>
                    <a:pt x="5201622" y="4161877"/>
                  </a:lnTo>
                  <a:lnTo>
                    <a:pt x="5178843" y="4201008"/>
                  </a:lnTo>
                  <a:lnTo>
                    <a:pt x="5155449" y="4239730"/>
                  </a:lnTo>
                  <a:lnTo>
                    <a:pt x="5131447" y="4278039"/>
                  </a:lnTo>
                  <a:lnTo>
                    <a:pt x="5106843" y="4315928"/>
                  </a:lnTo>
                  <a:lnTo>
                    <a:pt x="5081646" y="4353388"/>
                  </a:lnTo>
                  <a:lnTo>
                    <a:pt x="5055860" y="4390415"/>
                  </a:lnTo>
                  <a:lnTo>
                    <a:pt x="5029494" y="4427001"/>
                  </a:lnTo>
                  <a:lnTo>
                    <a:pt x="5002553" y="4463139"/>
                  </a:lnTo>
                  <a:lnTo>
                    <a:pt x="4975044" y="4498823"/>
                  </a:lnTo>
                  <a:lnTo>
                    <a:pt x="4946974" y="4534047"/>
                  </a:lnTo>
                  <a:lnTo>
                    <a:pt x="4918350" y="4568803"/>
                  </a:lnTo>
                  <a:lnTo>
                    <a:pt x="4889178" y="4603084"/>
                  </a:lnTo>
                  <a:lnTo>
                    <a:pt x="4859465" y="4636885"/>
                  </a:lnTo>
                  <a:lnTo>
                    <a:pt x="4829217" y="4670198"/>
                  </a:lnTo>
                  <a:lnTo>
                    <a:pt x="4798442" y="4703017"/>
                  </a:lnTo>
                  <a:lnTo>
                    <a:pt x="4767146" y="4735335"/>
                  </a:lnTo>
                  <a:lnTo>
                    <a:pt x="4735336" y="4767146"/>
                  </a:lnTo>
                  <a:lnTo>
                    <a:pt x="4703017" y="4798442"/>
                  </a:lnTo>
                  <a:lnTo>
                    <a:pt x="4670199" y="4829217"/>
                  </a:lnTo>
                  <a:lnTo>
                    <a:pt x="4636885" y="4859464"/>
                  </a:lnTo>
                  <a:lnTo>
                    <a:pt x="4603085" y="4889177"/>
                  </a:lnTo>
                  <a:lnTo>
                    <a:pt x="4568803" y="4918350"/>
                  </a:lnTo>
                  <a:lnTo>
                    <a:pt x="4534047" y="4946974"/>
                  </a:lnTo>
                  <a:lnTo>
                    <a:pt x="4498824" y="4975044"/>
                  </a:lnTo>
                  <a:lnTo>
                    <a:pt x="4463139" y="5002553"/>
                  </a:lnTo>
                  <a:lnTo>
                    <a:pt x="4427001" y="5029494"/>
                  </a:lnTo>
                  <a:lnTo>
                    <a:pt x="4390415" y="5055860"/>
                  </a:lnTo>
                  <a:lnTo>
                    <a:pt x="4353388" y="5081646"/>
                  </a:lnTo>
                  <a:lnTo>
                    <a:pt x="4315928" y="5106843"/>
                  </a:lnTo>
                  <a:lnTo>
                    <a:pt x="4305158" y="511383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2" name="object 62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7646625" y="1903634"/>
              <a:ext cx="1685698" cy="364060"/>
            </a:xfrm>
            <a:prstGeom prst="rect">
              <a:avLst/>
            </a:prstGeom>
          </p:spPr>
        </p:pic>
        <p:sp>
          <p:nvSpPr>
            <p:cNvPr id="63" name="object 63"/>
            <p:cNvSpPr/>
            <p:nvPr/>
          </p:nvSpPr>
          <p:spPr>
            <a:xfrm>
              <a:off x="9671471" y="3631191"/>
              <a:ext cx="806450" cy="722630"/>
            </a:xfrm>
            <a:custGeom>
              <a:avLst/>
              <a:gdLst/>
              <a:ahLst/>
              <a:cxnLst/>
              <a:rect l="l" t="t" r="r" b="b"/>
              <a:pathLst>
                <a:path w="806450" h="722629">
                  <a:moveTo>
                    <a:pt x="685935" y="722401"/>
                  </a:moveTo>
                  <a:lnTo>
                    <a:pt x="120402" y="722401"/>
                  </a:lnTo>
                  <a:lnTo>
                    <a:pt x="73536" y="712939"/>
                  </a:lnTo>
                  <a:lnTo>
                    <a:pt x="35265" y="687136"/>
                  </a:lnTo>
                  <a:lnTo>
                    <a:pt x="9461" y="648864"/>
                  </a:lnTo>
                  <a:lnTo>
                    <a:pt x="0" y="601998"/>
                  </a:lnTo>
                  <a:lnTo>
                    <a:pt x="0" y="120402"/>
                  </a:lnTo>
                  <a:lnTo>
                    <a:pt x="9461" y="73536"/>
                  </a:lnTo>
                  <a:lnTo>
                    <a:pt x="35265" y="35265"/>
                  </a:lnTo>
                  <a:lnTo>
                    <a:pt x="73536" y="9461"/>
                  </a:lnTo>
                  <a:lnTo>
                    <a:pt x="120402" y="0"/>
                  </a:lnTo>
                  <a:lnTo>
                    <a:pt x="685935" y="0"/>
                  </a:lnTo>
                  <a:lnTo>
                    <a:pt x="732011" y="9165"/>
                  </a:lnTo>
                  <a:lnTo>
                    <a:pt x="771072" y="35265"/>
                  </a:lnTo>
                  <a:lnTo>
                    <a:pt x="797173" y="74326"/>
                  </a:lnTo>
                  <a:lnTo>
                    <a:pt x="806338" y="120402"/>
                  </a:lnTo>
                  <a:lnTo>
                    <a:pt x="806338" y="601998"/>
                  </a:lnTo>
                  <a:lnTo>
                    <a:pt x="796876" y="648864"/>
                  </a:lnTo>
                  <a:lnTo>
                    <a:pt x="771073" y="687136"/>
                  </a:lnTo>
                  <a:lnTo>
                    <a:pt x="732801" y="712939"/>
                  </a:lnTo>
                  <a:lnTo>
                    <a:pt x="685935" y="72240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4" name="object 64"/>
            <p:cNvSpPr/>
            <p:nvPr/>
          </p:nvSpPr>
          <p:spPr>
            <a:xfrm>
              <a:off x="9671471" y="3631191"/>
              <a:ext cx="806450" cy="722630"/>
            </a:xfrm>
            <a:custGeom>
              <a:avLst/>
              <a:gdLst/>
              <a:ahLst/>
              <a:cxnLst/>
              <a:rect l="l" t="t" r="r" b="b"/>
              <a:pathLst>
                <a:path w="806450" h="722629">
                  <a:moveTo>
                    <a:pt x="0" y="120402"/>
                  </a:moveTo>
                  <a:lnTo>
                    <a:pt x="9461" y="73536"/>
                  </a:lnTo>
                  <a:lnTo>
                    <a:pt x="35265" y="35265"/>
                  </a:lnTo>
                  <a:lnTo>
                    <a:pt x="73536" y="9461"/>
                  </a:lnTo>
                  <a:lnTo>
                    <a:pt x="120402" y="0"/>
                  </a:lnTo>
                  <a:lnTo>
                    <a:pt x="685935" y="0"/>
                  </a:lnTo>
                  <a:lnTo>
                    <a:pt x="732011" y="9165"/>
                  </a:lnTo>
                  <a:lnTo>
                    <a:pt x="771072" y="35265"/>
                  </a:lnTo>
                  <a:lnTo>
                    <a:pt x="797173" y="74326"/>
                  </a:lnTo>
                  <a:lnTo>
                    <a:pt x="806338" y="120402"/>
                  </a:lnTo>
                  <a:lnTo>
                    <a:pt x="806338" y="601998"/>
                  </a:lnTo>
                  <a:lnTo>
                    <a:pt x="796876" y="648864"/>
                  </a:lnTo>
                  <a:lnTo>
                    <a:pt x="771073" y="687136"/>
                  </a:lnTo>
                  <a:lnTo>
                    <a:pt x="732801" y="712939"/>
                  </a:lnTo>
                  <a:lnTo>
                    <a:pt x="685935" y="722401"/>
                  </a:lnTo>
                  <a:lnTo>
                    <a:pt x="120402" y="722401"/>
                  </a:lnTo>
                  <a:lnTo>
                    <a:pt x="73536" y="712939"/>
                  </a:lnTo>
                  <a:lnTo>
                    <a:pt x="35265" y="687136"/>
                  </a:lnTo>
                  <a:lnTo>
                    <a:pt x="9461" y="648864"/>
                  </a:lnTo>
                  <a:lnTo>
                    <a:pt x="0" y="601998"/>
                  </a:lnTo>
                  <a:lnTo>
                    <a:pt x="0" y="120402"/>
                  </a:lnTo>
                  <a:close/>
                </a:path>
              </a:pathLst>
            </a:custGeom>
            <a:ln w="38099">
              <a:solidFill>
                <a:srgbClr val="55A9DD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65" name="object 6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790694" y="3709489"/>
              <a:ext cx="567930" cy="567930"/>
            </a:xfrm>
            <a:prstGeom prst="rect">
              <a:avLst/>
            </a:prstGeom>
          </p:spPr>
        </p:pic>
        <p:sp>
          <p:nvSpPr>
            <p:cNvPr id="66" name="object 66"/>
            <p:cNvSpPr/>
            <p:nvPr/>
          </p:nvSpPr>
          <p:spPr>
            <a:xfrm>
              <a:off x="6221912" y="3058462"/>
              <a:ext cx="1416050" cy="400685"/>
            </a:xfrm>
            <a:custGeom>
              <a:avLst/>
              <a:gdLst/>
              <a:ahLst/>
              <a:cxnLst/>
              <a:rect l="l" t="t" r="r" b="b"/>
              <a:pathLst>
                <a:path w="1416050" h="400685">
                  <a:moveTo>
                    <a:pt x="1348998" y="400199"/>
                  </a:moveTo>
                  <a:lnTo>
                    <a:pt x="66701" y="400199"/>
                  </a:lnTo>
                  <a:lnTo>
                    <a:pt x="40738" y="394958"/>
                  </a:lnTo>
                  <a:lnTo>
                    <a:pt x="19536" y="380663"/>
                  </a:lnTo>
                  <a:lnTo>
                    <a:pt x="5241" y="359461"/>
                  </a:lnTo>
                  <a:lnTo>
                    <a:pt x="0" y="333498"/>
                  </a:lnTo>
                  <a:lnTo>
                    <a:pt x="0" y="66701"/>
                  </a:lnTo>
                  <a:lnTo>
                    <a:pt x="5241" y="40738"/>
                  </a:lnTo>
                  <a:lnTo>
                    <a:pt x="19536" y="19536"/>
                  </a:lnTo>
                  <a:lnTo>
                    <a:pt x="40738" y="5241"/>
                  </a:lnTo>
                  <a:lnTo>
                    <a:pt x="66701" y="0"/>
                  </a:lnTo>
                  <a:lnTo>
                    <a:pt x="1348998" y="0"/>
                  </a:lnTo>
                  <a:lnTo>
                    <a:pt x="1386004" y="11206"/>
                  </a:lnTo>
                  <a:lnTo>
                    <a:pt x="1410622" y="41175"/>
                  </a:lnTo>
                  <a:lnTo>
                    <a:pt x="1415699" y="66701"/>
                  </a:lnTo>
                  <a:lnTo>
                    <a:pt x="1415699" y="333498"/>
                  </a:lnTo>
                  <a:lnTo>
                    <a:pt x="1410458" y="359461"/>
                  </a:lnTo>
                  <a:lnTo>
                    <a:pt x="1396163" y="380663"/>
                  </a:lnTo>
                  <a:lnTo>
                    <a:pt x="1374961" y="394958"/>
                  </a:lnTo>
                  <a:lnTo>
                    <a:pt x="1348998" y="4001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7" name="object 67"/>
            <p:cNvSpPr/>
            <p:nvPr/>
          </p:nvSpPr>
          <p:spPr>
            <a:xfrm>
              <a:off x="6221912" y="3058462"/>
              <a:ext cx="1416050" cy="400685"/>
            </a:xfrm>
            <a:custGeom>
              <a:avLst/>
              <a:gdLst/>
              <a:ahLst/>
              <a:cxnLst/>
              <a:rect l="l" t="t" r="r" b="b"/>
              <a:pathLst>
                <a:path w="1416050" h="400685">
                  <a:moveTo>
                    <a:pt x="0" y="66701"/>
                  </a:moveTo>
                  <a:lnTo>
                    <a:pt x="5241" y="40738"/>
                  </a:lnTo>
                  <a:lnTo>
                    <a:pt x="19536" y="19536"/>
                  </a:lnTo>
                  <a:lnTo>
                    <a:pt x="40738" y="5241"/>
                  </a:lnTo>
                  <a:lnTo>
                    <a:pt x="66701" y="0"/>
                  </a:lnTo>
                  <a:lnTo>
                    <a:pt x="1348998" y="0"/>
                  </a:lnTo>
                  <a:lnTo>
                    <a:pt x="1386004" y="11206"/>
                  </a:lnTo>
                  <a:lnTo>
                    <a:pt x="1410622" y="41175"/>
                  </a:lnTo>
                  <a:lnTo>
                    <a:pt x="1415699" y="66701"/>
                  </a:lnTo>
                  <a:lnTo>
                    <a:pt x="1415699" y="333498"/>
                  </a:lnTo>
                  <a:lnTo>
                    <a:pt x="1410458" y="359461"/>
                  </a:lnTo>
                  <a:lnTo>
                    <a:pt x="1396163" y="380663"/>
                  </a:lnTo>
                  <a:lnTo>
                    <a:pt x="1374961" y="394958"/>
                  </a:lnTo>
                  <a:lnTo>
                    <a:pt x="1348998" y="400199"/>
                  </a:lnTo>
                  <a:lnTo>
                    <a:pt x="66701" y="400199"/>
                  </a:lnTo>
                  <a:lnTo>
                    <a:pt x="40738" y="394958"/>
                  </a:lnTo>
                  <a:lnTo>
                    <a:pt x="19536" y="380663"/>
                  </a:lnTo>
                  <a:lnTo>
                    <a:pt x="5241" y="359461"/>
                  </a:lnTo>
                  <a:lnTo>
                    <a:pt x="0" y="333498"/>
                  </a:lnTo>
                  <a:lnTo>
                    <a:pt x="0" y="66701"/>
                  </a:lnTo>
                  <a:close/>
                </a:path>
              </a:pathLst>
            </a:custGeom>
            <a:ln w="9524">
              <a:solidFill>
                <a:srgbClr val="3D85C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8" name="object 68"/>
            <p:cNvSpPr/>
            <p:nvPr/>
          </p:nvSpPr>
          <p:spPr>
            <a:xfrm>
              <a:off x="7774737" y="3058462"/>
              <a:ext cx="1416050" cy="400685"/>
            </a:xfrm>
            <a:custGeom>
              <a:avLst/>
              <a:gdLst/>
              <a:ahLst/>
              <a:cxnLst/>
              <a:rect l="l" t="t" r="r" b="b"/>
              <a:pathLst>
                <a:path w="1416050" h="400685">
                  <a:moveTo>
                    <a:pt x="1348998" y="400199"/>
                  </a:moveTo>
                  <a:lnTo>
                    <a:pt x="66701" y="400199"/>
                  </a:lnTo>
                  <a:lnTo>
                    <a:pt x="40738" y="394958"/>
                  </a:lnTo>
                  <a:lnTo>
                    <a:pt x="19536" y="380663"/>
                  </a:lnTo>
                  <a:lnTo>
                    <a:pt x="5241" y="359461"/>
                  </a:lnTo>
                  <a:lnTo>
                    <a:pt x="0" y="333498"/>
                  </a:lnTo>
                  <a:lnTo>
                    <a:pt x="0" y="66701"/>
                  </a:lnTo>
                  <a:lnTo>
                    <a:pt x="5241" y="40738"/>
                  </a:lnTo>
                  <a:lnTo>
                    <a:pt x="19536" y="19536"/>
                  </a:lnTo>
                  <a:lnTo>
                    <a:pt x="40738" y="5241"/>
                  </a:lnTo>
                  <a:lnTo>
                    <a:pt x="66701" y="0"/>
                  </a:lnTo>
                  <a:lnTo>
                    <a:pt x="1348998" y="0"/>
                  </a:lnTo>
                  <a:lnTo>
                    <a:pt x="1386004" y="11206"/>
                  </a:lnTo>
                  <a:lnTo>
                    <a:pt x="1410622" y="41175"/>
                  </a:lnTo>
                  <a:lnTo>
                    <a:pt x="1415699" y="66701"/>
                  </a:lnTo>
                  <a:lnTo>
                    <a:pt x="1415699" y="333498"/>
                  </a:lnTo>
                  <a:lnTo>
                    <a:pt x="1410458" y="359461"/>
                  </a:lnTo>
                  <a:lnTo>
                    <a:pt x="1396163" y="380663"/>
                  </a:lnTo>
                  <a:lnTo>
                    <a:pt x="1374961" y="394958"/>
                  </a:lnTo>
                  <a:lnTo>
                    <a:pt x="1348998" y="4001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9" name="object 69"/>
            <p:cNvSpPr/>
            <p:nvPr/>
          </p:nvSpPr>
          <p:spPr>
            <a:xfrm>
              <a:off x="7774737" y="3058462"/>
              <a:ext cx="1416050" cy="400685"/>
            </a:xfrm>
            <a:custGeom>
              <a:avLst/>
              <a:gdLst/>
              <a:ahLst/>
              <a:cxnLst/>
              <a:rect l="l" t="t" r="r" b="b"/>
              <a:pathLst>
                <a:path w="1416050" h="400685">
                  <a:moveTo>
                    <a:pt x="0" y="66701"/>
                  </a:moveTo>
                  <a:lnTo>
                    <a:pt x="5241" y="40738"/>
                  </a:lnTo>
                  <a:lnTo>
                    <a:pt x="19536" y="19536"/>
                  </a:lnTo>
                  <a:lnTo>
                    <a:pt x="40738" y="5241"/>
                  </a:lnTo>
                  <a:lnTo>
                    <a:pt x="66701" y="0"/>
                  </a:lnTo>
                  <a:lnTo>
                    <a:pt x="1348998" y="0"/>
                  </a:lnTo>
                  <a:lnTo>
                    <a:pt x="1386004" y="11206"/>
                  </a:lnTo>
                  <a:lnTo>
                    <a:pt x="1410622" y="41175"/>
                  </a:lnTo>
                  <a:lnTo>
                    <a:pt x="1415699" y="66701"/>
                  </a:lnTo>
                  <a:lnTo>
                    <a:pt x="1415699" y="333498"/>
                  </a:lnTo>
                  <a:lnTo>
                    <a:pt x="1410458" y="359461"/>
                  </a:lnTo>
                  <a:lnTo>
                    <a:pt x="1396163" y="380663"/>
                  </a:lnTo>
                  <a:lnTo>
                    <a:pt x="1374961" y="394958"/>
                  </a:lnTo>
                  <a:lnTo>
                    <a:pt x="1348998" y="400199"/>
                  </a:lnTo>
                  <a:lnTo>
                    <a:pt x="66701" y="400199"/>
                  </a:lnTo>
                  <a:lnTo>
                    <a:pt x="40738" y="394958"/>
                  </a:lnTo>
                  <a:lnTo>
                    <a:pt x="19536" y="380663"/>
                  </a:lnTo>
                  <a:lnTo>
                    <a:pt x="5241" y="359461"/>
                  </a:lnTo>
                  <a:lnTo>
                    <a:pt x="0" y="333498"/>
                  </a:lnTo>
                  <a:lnTo>
                    <a:pt x="0" y="66701"/>
                  </a:lnTo>
                  <a:close/>
                </a:path>
              </a:pathLst>
            </a:custGeom>
            <a:ln w="9524">
              <a:solidFill>
                <a:srgbClr val="3D85C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0" name="object 70"/>
          <p:cNvSpPr txBox="1"/>
          <p:nvPr/>
        </p:nvSpPr>
        <p:spPr>
          <a:xfrm>
            <a:off x="6353938" y="3133975"/>
            <a:ext cx="266065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09725" algn="l"/>
              </a:tabLst>
            </a:pPr>
            <a:r>
              <a:rPr sz="1400" spc="-10" dirty="0">
                <a:latin typeface="Arial MT"/>
                <a:cs typeface="Arial MT"/>
              </a:rPr>
              <a:t>Authentication</a:t>
            </a:r>
            <a:r>
              <a:rPr sz="1400" dirty="0">
                <a:latin typeface="Arial MT"/>
                <a:cs typeface="Arial MT"/>
              </a:rPr>
              <a:t>	</a:t>
            </a:r>
            <a:r>
              <a:rPr sz="1400" spc="-10" dirty="0">
                <a:latin typeface="Arial MT"/>
                <a:cs typeface="Arial MT"/>
              </a:rPr>
              <a:t>Authorization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71" name="object 71"/>
          <p:cNvGrpSpPr/>
          <p:nvPr/>
        </p:nvGrpSpPr>
        <p:grpSpPr>
          <a:xfrm>
            <a:off x="9358131" y="3054561"/>
            <a:ext cx="1425575" cy="410209"/>
            <a:chOff x="9358131" y="3054561"/>
            <a:chExt cx="1425575" cy="410209"/>
          </a:xfrm>
        </p:grpSpPr>
        <p:sp>
          <p:nvSpPr>
            <p:cNvPr id="72" name="object 72"/>
            <p:cNvSpPr/>
            <p:nvPr/>
          </p:nvSpPr>
          <p:spPr>
            <a:xfrm>
              <a:off x="9362894" y="3059324"/>
              <a:ext cx="1416050" cy="400685"/>
            </a:xfrm>
            <a:custGeom>
              <a:avLst/>
              <a:gdLst/>
              <a:ahLst/>
              <a:cxnLst/>
              <a:rect l="l" t="t" r="r" b="b"/>
              <a:pathLst>
                <a:path w="1416050" h="400685">
                  <a:moveTo>
                    <a:pt x="1348998" y="400199"/>
                  </a:moveTo>
                  <a:lnTo>
                    <a:pt x="66700" y="400199"/>
                  </a:lnTo>
                  <a:lnTo>
                    <a:pt x="40737" y="394958"/>
                  </a:lnTo>
                  <a:lnTo>
                    <a:pt x="19535" y="380663"/>
                  </a:lnTo>
                  <a:lnTo>
                    <a:pt x="5241" y="359461"/>
                  </a:lnTo>
                  <a:lnTo>
                    <a:pt x="0" y="333498"/>
                  </a:lnTo>
                  <a:lnTo>
                    <a:pt x="0" y="66701"/>
                  </a:lnTo>
                  <a:lnTo>
                    <a:pt x="5241" y="40738"/>
                  </a:lnTo>
                  <a:lnTo>
                    <a:pt x="19535" y="19536"/>
                  </a:lnTo>
                  <a:lnTo>
                    <a:pt x="40737" y="5241"/>
                  </a:lnTo>
                  <a:lnTo>
                    <a:pt x="66700" y="0"/>
                  </a:lnTo>
                  <a:lnTo>
                    <a:pt x="1348998" y="0"/>
                  </a:lnTo>
                  <a:lnTo>
                    <a:pt x="1386004" y="11206"/>
                  </a:lnTo>
                  <a:lnTo>
                    <a:pt x="1410622" y="41175"/>
                  </a:lnTo>
                  <a:lnTo>
                    <a:pt x="1415699" y="66701"/>
                  </a:lnTo>
                  <a:lnTo>
                    <a:pt x="1415699" y="333498"/>
                  </a:lnTo>
                  <a:lnTo>
                    <a:pt x="1410458" y="359461"/>
                  </a:lnTo>
                  <a:lnTo>
                    <a:pt x="1396163" y="380663"/>
                  </a:lnTo>
                  <a:lnTo>
                    <a:pt x="1374961" y="394958"/>
                  </a:lnTo>
                  <a:lnTo>
                    <a:pt x="1348998" y="4001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3" name="object 73"/>
            <p:cNvSpPr/>
            <p:nvPr/>
          </p:nvSpPr>
          <p:spPr>
            <a:xfrm>
              <a:off x="9362894" y="3059324"/>
              <a:ext cx="1416050" cy="400685"/>
            </a:xfrm>
            <a:custGeom>
              <a:avLst/>
              <a:gdLst/>
              <a:ahLst/>
              <a:cxnLst/>
              <a:rect l="l" t="t" r="r" b="b"/>
              <a:pathLst>
                <a:path w="1416050" h="400685">
                  <a:moveTo>
                    <a:pt x="0" y="66701"/>
                  </a:moveTo>
                  <a:lnTo>
                    <a:pt x="5241" y="40738"/>
                  </a:lnTo>
                  <a:lnTo>
                    <a:pt x="19535" y="19536"/>
                  </a:lnTo>
                  <a:lnTo>
                    <a:pt x="40737" y="5241"/>
                  </a:lnTo>
                  <a:lnTo>
                    <a:pt x="66700" y="0"/>
                  </a:lnTo>
                  <a:lnTo>
                    <a:pt x="1348998" y="0"/>
                  </a:lnTo>
                  <a:lnTo>
                    <a:pt x="1386004" y="11206"/>
                  </a:lnTo>
                  <a:lnTo>
                    <a:pt x="1410622" y="41175"/>
                  </a:lnTo>
                  <a:lnTo>
                    <a:pt x="1415699" y="66701"/>
                  </a:lnTo>
                  <a:lnTo>
                    <a:pt x="1415699" y="333498"/>
                  </a:lnTo>
                  <a:lnTo>
                    <a:pt x="1410458" y="359461"/>
                  </a:lnTo>
                  <a:lnTo>
                    <a:pt x="1396163" y="380663"/>
                  </a:lnTo>
                  <a:lnTo>
                    <a:pt x="1374961" y="394958"/>
                  </a:lnTo>
                  <a:lnTo>
                    <a:pt x="1348998" y="400199"/>
                  </a:lnTo>
                  <a:lnTo>
                    <a:pt x="66700" y="400199"/>
                  </a:lnTo>
                  <a:lnTo>
                    <a:pt x="40737" y="394958"/>
                  </a:lnTo>
                  <a:lnTo>
                    <a:pt x="19535" y="380663"/>
                  </a:lnTo>
                  <a:lnTo>
                    <a:pt x="5241" y="359461"/>
                  </a:lnTo>
                  <a:lnTo>
                    <a:pt x="0" y="333498"/>
                  </a:lnTo>
                  <a:lnTo>
                    <a:pt x="0" y="66701"/>
                  </a:lnTo>
                  <a:close/>
                </a:path>
              </a:pathLst>
            </a:custGeom>
            <a:ln w="9524">
              <a:solidFill>
                <a:srgbClr val="3D85C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4" name="object 74"/>
          <p:cNvSpPr txBox="1"/>
          <p:nvPr/>
        </p:nvSpPr>
        <p:spPr>
          <a:xfrm>
            <a:off x="9549130" y="3155315"/>
            <a:ext cx="1241425" cy="23368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lang="tr-TR" altLang="en-US" sz="2400" baseline="17000">
                <a:latin typeface="Consolas" panose="020B0609020204030204"/>
                <a:cs typeface="Consolas" panose="020B0609020204030204"/>
              </a:rPr>
              <a:t>Admission</a:t>
            </a:r>
            <a:endParaRPr lang="tr-TR" altLang="en-US" sz="2400" baseline="17000">
              <a:latin typeface="Consolas" panose="020B0609020204030204"/>
              <a:cs typeface="Consolas" panose="020B0609020204030204"/>
            </a:endParaRPr>
          </a:p>
        </p:txBody>
      </p:sp>
      <p:grpSp>
        <p:nvGrpSpPr>
          <p:cNvPr id="75" name="object 75"/>
          <p:cNvGrpSpPr/>
          <p:nvPr/>
        </p:nvGrpSpPr>
        <p:grpSpPr>
          <a:xfrm>
            <a:off x="7632849" y="3253799"/>
            <a:ext cx="2461260" cy="396875"/>
            <a:chOff x="7632849" y="3253799"/>
            <a:chExt cx="2461260" cy="396875"/>
          </a:xfrm>
        </p:grpSpPr>
        <p:sp>
          <p:nvSpPr>
            <p:cNvPr id="76" name="object 76"/>
            <p:cNvSpPr/>
            <p:nvPr/>
          </p:nvSpPr>
          <p:spPr>
            <a:xfrm>
              <a:off x="7637612" y="3258562"/>
              <a:ext cx="1725930" cy="1270"/>
            </a:xfrm>
            <a:custGeom>
              <a:avLst/>
              <a:gdLst/>
              <a:ahLst/>
              <a:cxnLst/>
              <a:rect l="l" t="t" r="r" b="b"/>
              <a:pathLst>
                <a:path w="1725929" h="1270">
                  <a:moveTo>
                    <a:pt x="0" y="0"/>
                  </a:moveTo>
                  <a:lnTo>
                    <a:pt x="137099" y="0"/>
                  </a:lnTo>
                </a:path>
                <a:path w="1725929" h="1270">
                  <a:moveTo>
                    <a:pt x="1552824" y="0"/>
                  </a:moveTo>
                  <a:lnTo>
                    <a:pt x="1725324" y="899"/>
                  </a:lnTo>
                </a:path>
              </a:pathLst>
            </a:custGeom>
            <a:ln w="9524">
              <a:solidFill>
                <a:srgbClr val="6FA8DC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7" name="object 77"/>
            <p:cNvSpPr/>
            <p:nvPr/>
          </p:nvSpPr>
          <p:spPr>
            <a:xfrm>
              <a:off x="10070744" y="3459524"/>
              <a:ext cx="4445" cy="172085"/>
            </a:xfrm>
            <a:custGeom>
              <a:avLst/>
              <a:gdLst/>
              <a:ahLst/>
              <a:cxnLst/>
              <a:rect l="l" t="t" r="r" b="b"/>
              <a:pathLst>
                <a:path w="4445" h="172085">
                  <a:moveTo>
                    <a:pt x="0" y="0"/>
                  </a:moveTo>
                  <a:lnTo>
                    <a:pt x="3899" y="171599"/>
                  </a:lnTo>
                </a:path>
              </a:pathLst>
            </a:custGeom>
            <a:ln w="38099">
              <a:solidFill>
                <a:srgbClr val="6FA8DC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9" name="object 79"/>
          <p:cNvGrpSpPr/>
          <p:nvPr/>
        </p:nvGrpSpPr>
        <p:grpSpPr>
          <a:xfrm>
            <a:off x="6548662" y="5094725"/>
            <a:ext cx="753110" cy="665480"/>
            <a:chOff x="6548662" y="5094725"/>
            <a:chExt cx="753110" cy="665480"/>
          </a:xfrm>
        </p:grpSpPr>
        <p:sp>
          <p:nvSpPr>
            <p:cNvPr id="80" name="object 80"/>
            <p:cNvSpPr/>
            <p:nvPr/>
          </p:nvSpPr>
          <p:spPr>
            <a:xfrm>
              <a:off x="6553424" y="5099487"/>
              <a:ext cx="743585" cy="655955"/>
            </a:xfrm>
            <a:custGeom>
              <a:avLst/>
              <a:gdLst/>
              <a:ahLst/>
              <a:cxnLst/>
              <a:rect l="l" t="t" r="r" b="b"/>
              <a:pathLst>
                <a:path w="743584" h="655954">
                  <a:moveTo>
                    <a:pt x="743399" y="655499"/>
                  </a:moveTo>
                  <a:lnTo>
                    <a:pt x="0" y="655499"/>
                  </a:lnTo>
                  <a:lnTo>
                    <a:pt x="0" y="0"/>
                  </a:lnTo>
                  <a:lnTo>
                    <a:pt x="743399" y="0"/>
                  </a:lnTo>
                  <a:lnTo>
                    <a:pt x="743399" y="6554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1" name="object 81"/>
            <p:cNvSpPr/>
            <p:nvPr/>
          </p:nvSpPr>
          <p:spPr>
            <a:xfrm>
              <a:off x="6553424" y="5099487"/>
              <a:ext cx="743585" cy="655955"/>
            </a:xfrm>
            <a:custGeom>
              <a:avLst/>
              <a:gdLst/>
              <a:ahLst/>
              <a:cxnLst/>
              <a:rect l="l" t="t" r="r" b="b"/>
              <a:pathLst>
                <a:path w="743584" h="655954">
                  <a:moveTo>
                    <a:pt x="0" y="0"/>
                  </a:moveTo>
                  <a:lnTo>
                    <a:pt x="743399" y="0"/>
                  </a:lnTo>
                  <a:lnTo>
                    <a:pt x="743399" y="655499"/>
                  </a:lnTo>
                  <a:lnTo>
                    <a:pt x="0" y="6554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2" name="object 82"/>
          <p:cNvSpPr txBox="1"/>
          <p:nvPr/>
        </p:nvSpPr>
        <p:spPr>
          <a:xfrm>
            <a:off x="6754333" y="5165400"/>
            <a:ext cx="34226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25" dirty="0">
                <a:latin typeface="Arial MT"/>
                <a:cs typeface="Arial MT"/>
              </a:rPr>
              <a:t>Pod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83" name="object 83"/>
          <p:cNvSpPr/>
          <p:nvPr/>
        </p:nvSpPr>
        <p:spPr>
          <a:xfrm>
            <a:off x="6065162" y="4404287"/>
            <a:ext cx="4870450" cy="0"/>
          </a:xfrm>
          <a:custGeom>
            <a:avLst/>
            <a:gdLst/>
            <a:ahLst/>
            <a:cxnLst/>
            <a:rect l="l" t="t" r="r" b="b"/>
            <a:pathLst>
              <a:path w="4870450">
                <a:moveTo>
                  <a:pt x="0" y="0"/>
                </a:moveTo>
                <a:lnTo>
                  <a:pt x="4870199" y="0"/>
                </a:lnTo>
              </a:path>
            </a:pathLst>
          </a:custGeom>
          <a:ln w="9524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4" name="object 84"/>
          <p:cNvSpPr txBox="1"/>
          <p:nvPr/>
        </p:nvSpPr>
        <p:spPr>
          <a:xfrm>
            <a:off x="7924139" y="2483193"/>
            <a:ext cx="11303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dirty="0">
                <a:latin typeface="Arial MT"/>
                <a:cs typeface="Arial MT"/>
              </a:rPr>
              <a:t>API</a:t>
            </a:r>
            <a:r>
              <a:rPr sz="1800" spc="-15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Server</a:t>
            </a:r>
            <a:endParaRPr sz="1800">
              <a:latin typeface="Arial MT"/>
              <a:cs typeface="Arial MT"/>
            </a:endParaRPr>
          </a:p>
        </p:txBody>
      </p:sp>
      <p:sp>
        <p:nvSpPr>
          <p:cNvPr id="85" name="object 85"/>
          <p:cNvSpPr txBox="1"/>
          <p:nvPr/>
        </p:nvSpPr>
        <p:spPr>
          <a:xfrm>
            <a:off x="7751646" y="4485093"/>
            <a:ext cx="1677035" cy="5664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 marR="30480" indent="71755">
              <a:lnSpc>
                <a:spcPct val="100000"/>
              </a:lnSpc>
              <a:spcBef>
                <a:spcPts val="100"/>
              </a:spcBef>
            </a:pPr>
            <a:r>
              <a:rPr lang="tr-TR" altLang="en-US" sz="1800" spc="-50" dirty="0">
                <a:latin typeface="Arial MT"/>
                <a:cs typeface="Arial MT"/>
              </a:rPr>
              <a:t>Worker Nodes</a:t>
            </a:r>
            <a:r>
              <a:rPr sz="1800" spc="-50" dirty="0">
                <a:latin typeface="Arial MT"/>
                <a:cs typeface="Arial MT"/>
              </a:rPr>
              <a:t> </a:t>
            </a:r>
            <a:r>
              <a:rPr sz="1800" dirty="0">
                <a:latin typeface="Arial MT"/>
                <a:cs typeface="Arial MT"/>
              </a:rPr>
              <a:t>(Runtime</a:t>
            </a:r>
            <a:r>
              <a:rPr sz="1800" spc="-40" dirty="0">
                <a:latin typeface="Arial MT"/>
                <a:cs typeface="Arial MT"/>
              </a:rPr>
              <a:t> </a:t>
            </a:r>
            <a:r>
              <a:rPr sz="1800" spc="-10" dirty="0">
                <a:latin typeface="Arial MT"/>
                <a:cs typeface="Arial MT"/>
              </a:rPr>
              <a:t>State)</a:t>
            </a:r>
            <a:endParaRPr sz="1800">
              <a:latin typeface="Arial MT"/>
              <a:cs typeface="Arial MT"/>
            </a:endParaRPr>
          </a:p>
        </p:txBody>
      </p:sp>
      <p:grpSp>
        <p:nvGrpSpPr>
          <p:cNvPr id="86" name="object 86"/>
          <p:cNvGrpSpPr/>
          <p:nvPr/>
        </p:nvGrpSpPr>
        <p:grpSpPr>
          <a:xfrm>
            <a:off x="6907887" y="5369350"/>
            <a:ext cx="753110" cy="665480"/>
            <a:chOff x="6907887" y="5369350"/>
            <a:chExt cx="753110" cy="665480"/>
          </a:xfrm>
        </p:grpSpPr>
        <p:sp>
          <p:nvSpPr>
            <p:cNvPr id="87" name="object 87"/>
            <p:cNvSpPr/>
            <p:nvPr/>
          </p:nvSpPr>
          <p:spPr>
            <a:xfrm>
              <a:off x="6912650" y="5374112"/>
              <a:ext cx="743585" cy="655955"/>
            </a:xfrm>
            <a:custGeom>
              <a:avLst/>
              <a:gdLst/>
              <a:ahLst/>
              <a:cxnLst/>
              <a:rect l="l" t="t" r="r" b="b"/>
              <a:pathLst>
                <a:path w="743584" h="655954">
                  <a:moveTo>
                    <a:pt x="743399" y="655499"/>
                  </a:moveTo>
                  <a:lnTo>
                    <a:pt x="0" y="655499"/>
                  </a:lnTo>
                  <a:lnTo>
                    <a:pt x="0" y="0"/>
                  </a:lnTo>
                  <a:lnTo>
                    <a:pt x="743399" y="0"/>
                  </a:lnTo>
                  <a:lnTo>
                    <a:pt x="743399" y="6554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8" name="object 88"/>
            <p:cNvSpPr/>
            <p:nvPr/>
          </p:nvSpPr>
          <p:spPr>
            <a:xfrm>
              <a:off x="6912650" y="5374112"/>
              <a:ext cx="743585" cy="655955"/>
            </a:xfrm>
            <a:custGeom>
              <a:avLst/>
              <a:gdLst/>
              <a:ahLst/>
              <a:cxnLst/>
              <a:rect l="l" t="t" r="r" b="b"/>
              <a:pathLst>
                <a:path w="743584" h="655954">
                  <a:moveTo>
                    <a:pt x="0" y="0"/>
                  </a:moveTo>
                  <a:lnTo>
                    <a:pt x="743399" y="0"/>
                  </a:lnTo>
                  <a:lnTo>
                    <a:pt x="743399" y="655499"/>
                  </a:lnTo>
                  <a:lnTo>
                    <a:pt x="0" y="6554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9" name="object 89"/>
          <p:cNvSpPr txBox="1"/>
          <p:nvPr/>
        </p:nvSpPr>
        <p:spPr>
          <a:xfrm>
            <a:off x="6912650" y="5374112"/>
            <a:ext cx="743585" cy="364490"/>
          </a:xfrm>
          <a:prstGeom prst="rect">
            <a:avLst/>
          </a:prstGeom>
          <a:solidFill>
            <a:srgbClr val="FFFFFF"/>
          </a:solidFill>
          <a:ln w="9524">
            <a:solidFill>
              <a:srgbClr val="000000"/>
            </a:solidFill>
          </a:ln>
        </p:spPr>
        <p:txBody>
          <a:bodyPr vert="horz" wrap="square" lIns="0" tIns="78740" rIns="0" bIns="0" rtlCol="0">
            <a:spAutoFit/>
          </a:bodyPr>
          <a:lstStyle/>
          <a:p>
            <a:pPr marL="213360">
              <a:lnSpc>
                <a:spcPct val="100000"/>
              </a:lnSpc>
              <a:spcBef>
                <a:spcPts val="620"/>
              </a:spcBef>
            </a:pPr>
            <a:r>
              <a:rPr sz="1400" spc="-25" dirty="0">
                <a:latin typeface="Arial MT"/>
                <a:cs typeface="Arial MT"/>
              </a:rPr>
              <a:t>Pod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90" name="object 90"/>
          <p:cNvGrpSpPr/>
          <p:nvPr/>
        </p:nvGrpSpPr>
        <p:grpSpPr>
          <a:xfrm>
            <a:off x="7300137" y="5716849"/>
            <a:ext cx="753110" cy="665480"/>
            <a:chOff x="7300137" y="5716849"/>
            <a:chExt cx="753110" cy="665480"/>
          </a:xfrm>
        </p:grpSpPr>
        <p:sp>
          <p:nvSpPr>
            <p:cNvPr id="91" name="object 91"/>
            <p:cNvSpPr/>
            <p:nvPr/>
          </p:nvSpPr>
          <p:spPr>
            <a:xfrm>
              <a:off x="7304899" y="5721612"/>
              <a:ext cx="743585" cy="655955"/>
            </a:xfrm>
            <a:custGeom>
              <a:avLst/>
              <a:gdLst/>
              <a:ahLst/>
              <a:cxnLst/>
              <a:rect l="l" t="t" r="r" b="b"/>
              <a:pathLst>
                <a:path w="743584" h="655954">
                  <a:moveTo>
                    <a:pt x="743399" y="655499"/>
                  </a:moveTo>
                  <a:lnTo>
                    <a:pt x="0" y="655499"/>
                  </a:lnTo>
                  <a:lnTo>
                    <a:pt x="0" y="0"/>
                  </a:lnTo>
                  <a:lnTo>
                    <a:pt x="743399" y="0"/>
                  </a:lnTo>
                  <a:lnTo>
                    <a:pt x="743399" y="6554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2" name="object 92"/>
            <p:cNvSpPr/>
            <p:nvPr/>
          </p:nvSpPr>
          <p:spPr>
            <a:xfrm>
              <a:off x="7304899" y="5721612"/>
              <a:ext cx="743585" cy="655955"/>
            </a:xfrm>
            <a:custGeom>
              <a:avLst/>
              <a:gdLst/>
              <a:ahLst/>
              <a:cxnLst/>
              <a:rect l="l" t="t" r="r" b="b"/>
              <a:pathLst>
                <a:path w="743584" h="655954">
                  <a:moveTo>
                    <a:pt x="0" y="0"/>
                  </a:moveTo>
                  <a:lnTo>
                    <a:pt x="743399" y="0"/>
                  </a:lnTo>
                  <a:lnTo>
                    <a:pt x="743399" y="655499"/>
                  </a:lnTo>
                  <a:lnTo>
                    <a:pt x="0" y="6554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3" name="object 93"/>
          <p:cNvSpPr txBox="1"/>
          <p:nvPr/>
        </p:nvSpPr>
        <p:spPr>
          <a:xfrm>
            <a:off x="7303606" y="5787525"/>
            <a:ext cx="74041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4630">
              <a:lnSpc>
                <a:spcPct val="100000"/>
              </a:lnSpc>
              <a:spcBef>
                <a:spcPts val="100"/>
              </a:spcBef>
            </a:pPr>
            <a:r>
              <a:rPr sz="1400" spc="-25" dirty="0">
                <a:latin typeface="Arial MT"/>
                <a:cs typeface="Arial MT"/>
              </a:rPr>
              <a:t>Pod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94" name="object 94"/>
          <p:cNvGrpSpPr/>
          <p:nvPr/>
        </p:nvGrpSpPr>
        <p:grpSpPr>
          <a:xfrm>
            <a:off x="8265412" y="5101799"/>
            <a:ext cx="753110" cy="665480"/>
            <a:chOff x="8265412" y="5101799"/>
            <a:chExt cx="753110" cy="665480"/>
          </a:xfrm>
        </p:grpSpPr>
        <p:sp>
          <p:nvSpPr>
            <p:cNvPr id="95" name="object 95"/>
            <p:cNvSpPr/>
            <p:nvPr/>
          </p:nvSpPr>
          <p:spPr>
            <a:xfrm>
              <a:off x="8270175" y="5106562"/>
              <a:ext cx="743585" cy="655955"/>
            </a:xfrm>
            <a:custGeom>
              <a:avLst/>
              <a:gdLst/>
              <a:ahLst/>
              <a:cxnLst/>
              <a:rect l="l" t="t" r="r" b="b"/>
              <a:pathLst>
                <a:path w="743584" h="655954">
                  <a:moveTo>
                    <a:pt x="743399" y="655499"/>
                  </a:moveTo>
                  <a:lnTo>
                    <a:pt x="0" y="655499"/>
                  </a:lnTo>
                  <a:lnTo>
                    <a:pt x="0" y="0"/>
                  </a:lnTo>
                  <a:lnTo>
                    <a:pt x="743399" y="0"/>
                  </a:lnTo>
                  <a:lnTo>
                    <a:pt x="743399" y="6554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6" name="object 96"/>
            <p:cNvSpPr/>
            <p:nvPr/>
          </p:nvSpPr>
          <p:spPr>
            <a:xfrm>
              <a:off x="8270175" y="5106562"/>
              <a:ext cx="743585" cy="655955"/>
            </a:xfrm>
            <a:custGeom>
              <a:avLst/>
              <a:gdLst/>
              <a:ahLst/>
              <a:cxnLst/>
              <a:rect l="l" t="t" r="r" b="b"/>
              <a:pathLst>
                <a:path w="743584" h="655954">
                  <a:moveTo>
                    <a:pt x="0" y="0"/>
                  </a:moveTo>
                  <a:lnTo>
                    <a:pt x="743399" y="0"/>
                  </a:lnTo>
                  <a:lnTo>
                    <a:pt x="743399" y="655499"/>
                  </a:lnTo>
                  <a:lnTo>
                    <a:pt x="0" y="6554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97" name="object 97"/>
          <p:cNvSpPr txBox="1"/>
          <p:nvPr/>
        </p:nvSpPr>
        <p:spPr>
          <a:xfrm>
            <a:off x="8352601" y="5172476"/>
            <a:ext cx="579120" cy="44830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91440" marR="5080" indent="-79375">
              <a:lnSpc>
                <a:spcPts val="1650"/>
              </a:lnSpc>
              <a:spcBef>
                <a:spcPts val="180"/>
              </a:spcBef>
            </a:pPr>
            <a:r>
              <a:rPr sz="1400" spc="-10" dirty="0">
                <a:latin typeface="Arial MT"/>
                <a:cs typeface="Arial MT"/>
              </a:rPr>
              <a:t>Deploy </a:t>
            </a:r>
            <a:r>
              <a:rPr sz="1400" spc="-50" dirty="0">
                <a:latin typeface="Arial MT"/>
                <a:cs typeface="Arial MT"/>
              </a:rPr>
              <a:t>m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98" name="object 98"/>
          <p:cNvSpPr txBox="1"/>
          <p:nvPr/>
        </p:nvSpPr>
        <p:spPr>
          <a:xfrm>
            <a:off x="8592308" y="5411568"/>
            <a:ext cx="247015" cy="19875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545"/>
              </a:lnSpc>
            </a:pPr>
            <a:r>
              <a:rPr sz="1400" spc="-25" dirty="0">
                <a:latin typeface="Arial MT"/>
                <a:cs typeface="Arial MT"/>
              </a:rPr>
              <a:t>ent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99" name="object 99"/>
          <p:cNvSpPr/>
          <p:nvPr/>
        </p:nvSpPr>
        <p:spPr>
          <a:xfrm>
            <a:off x="8574975" y="5487562"/>
            <a:ext cx="743585" cy="655955"/>
          </a:xfrm>
          <a:custGeom>
            <a:avLst/>
            <a:gdLst/>
            <a:ahLst/>
            <a:cxnLst/>
            <a:rect l="l" t="t" r="r" b="b"/>
            <a:pathLst>
              <a:path w="743584" h="655954">
                <a:moveTo>
                  <a:pt x="743399" y="655499"/>
                </a:moveTo>
                <a:lnTo>
                  <a:pt x="0" y="655499"/>
                </a:lnTo>
                <a:lnTo>
                  <a:pt x="0" y="0"/>
                </a:lnTo>
                <a:lnTo>
                  <a:pt x="743399" y="0"/>
                </a:lnTo>
                <a:lnTo>
                  <a:pt x="743399" y="6554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0" name="object 100"/>
          <p:cNvSpPr txBox="1"/>
          <p:nvPr/>
        </p:nvSpPr>
        <p:spPr>
          <a:xfrm>
            <a:off x="8574975" y="5487562"/>
            <a:ext cx="743585" cy="655955"/>
          </a:xfrm>
          <a:prstGeom prst="rect">
            <a:avLst/>
          </a:prstGeom>
          <a:ln w="9524">
            <a:solidFill>
              <a:srgbClr val="000000"/>
            </a:solidFill>
          </a:ln>
        </p:spPr>
        <p:txBody>
          <a:bodyPr vert="horz" wrap="square" lIns="0" tIns="88900" rIns="0" bIns="0" rtlCol="0">
            <a:spAutoFit/>
          </a:bodyPr>
          <a:lstStyle/>
          <a:p>
            <a:pPr marL="173990" marR="86995" indent="-79375">
              <a:lnSpc>
                <a:spcPts val="1650"/>
              </a:lnSpc>
              <a:spcBef>
                <a:spcPts val="700"/>
              </a:spcBef>
            </a:pPr>
            <a:r>
              <a:rPr sz="1400" spc="-10" dirty="0">
                <a:latin typeface="Arial MT"/>
                <a:cs typeface="Arial MT"/>
              </a:rPr>
              <a:t>Deploy </a:t>
            </a:r>
            <a:r>
              <a:rPr sz="1400" spc="-20" dirty="0">
                <a:latin typeface="Arial MT"/>
                <a:cs typeface="Arial MT"/>
              </a:rPr>
              <a:t>ment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101" name="object 101"/>
          <p:cNvGrpSpPr/>
          <p:nvPr/>
        </p:nvGrpSpPr>
        <p:grpSpPr>
          <a:xfrm>
            <a:off x="9603262" y="4999849"/>
            <a:ext cx="966469" cy="492759"/>
            <a:chOff x="9603262" y="4999849"/>
            <a:chExt cx="966469" cy="492759"/>
          </a:xfrm>
        </p:grpSpPr>
        <p:sp>
          <p:nvSpPr>
            <p:cNvPr id="102" name="object 102"/>
            <p:cNvSpPr/>
            <p:nvPr/>
          </p:nvSpPr>
          <p:spPr>
            <a:xfrm>
              <a:off x="9608025" y="5004612"/>
              <a:ext cx="956944" cy="483234"/>
            </a:xfrm>
            <a:custGeom>
              <a:avLst/>
              <a:gdLst/>
              <a:ahLst/>
              <a:cxnLst/>
              <a:rect l="l" t="t" r="r" b="b"/>
              <a:pathLst>
                <a:path w="956945" h="483235">
                  <a:moveTo>
                    <a:pt x="956699" y="482999"/>
                  </a:moveTo>
                  <a:lnTo>
                    <a:pt x="0" y="482999"/>
                  </a:lnTo>
                  <a:lnTo>
                    <a:pt x="0" y="0"/>
                  </a:lnTo>
                  <a:lnTo>
                    <a:pt x="956699" y="0"/>
                  </a:lnTo>
                  <a:lnTo>
                    <a:pt x="956699" y="4829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3" name="object 103"/>
            <p:cNvSpPr/>
            <p:nvPr/>
          </p:nvSpPr>
          <p:spPr>
            <a:xfrm>
              <a:off x="9608025" y="5004612"/>
              <a:ext cx="956944" cy="483234"/>
            </a:xfrm>
            <a:custGeom>
              <a:avLst/>
              <a:gdLst/>
              <a:ahLst/>
              <a:cxnLst/>
              <a:rect l="l" t="t" r="r" b="b"/>
              <a:pathLst>
                <a:path w="956945" h="483235">
                  <a:moveTo>
                    <a:pt x="0" y="0"/>
                  </a:moveTo>
                  <a:lnTo>
                    <a:pt x="956699" y="0"/>
                  </a:lnTo>
                  <a:lnTo>
                    <a:pt x="956699" y="482999"/>
                  </a:lnTo>
                  <a:lnTo>
                    <a:pt x="0" y="4829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4" name="object 104"/>
          <p:cNvSpPr txBox="1"/>
          <p:nvPr/>
        </p:nvSpPr>
        <p:spPr>
          <a:xfrm>
            <a:off x="9782308" y="5070525"/>
            <a:ext cx="60896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0" dirty="0">
                <a:latin typeface="Arial MT"/>
                <a:cs typeface="Arial MT"/>
              </a:rPr>
              <a:t>Ingress</a:t>
            </a:r>
            <a:endParaRPr sz="1400">
              <a:latin typeface="Arial MT"/>
              <a:cs typeface="Arial MT"/>
            </a:endParaRPr>
          </a:p>
        </p:txBody>
      </p:sp>
      <p:grpSp>
        <p:nvGrpSpPr>
          <p:cNvPr id="105" name="object 105"/>
          <p:cNvGrpSpPr/>
          <p:nvPr/>
        </p:nvGrpSpPr>
        <p:grpSpPr>
          <a:xfrm>
            <a:off x="9720662" y="5369350"/>
            <a:ext cx="966469" cy="492759"/>
            <a:chOff x="9720662" y="5369350"/>
            <a:chExt cx="966469" cy="492759"/>
          </a:xfrm>
        </p:grpSpPr>
        <p:sp>
          <p:nvSpPr>
            <p:cNvPr id="106" name="object 106"/>
            <p:cNvSpPr/>
            <p:nvPr/>
          </p:nvSpPr>
          <p:spPr>
            <a:xfrm>
              <a:off x="9725424" y="5374112"/>
              <a:ext cx="956944" cy="483234"/>
            </a:xfrm>
            <a:custGeom>
              <a:avLst/>
              <a:gdLst/>
              <a:ahLst/>
              <a:cxnLst/>
              <a:rect l="l" t="t" r="r" b="b"/>
              <a:pathLst>
                <a:path w="956945" h="483235">
                  <a:moveTo>
                    <a:pt x="956699" y="482999"/>
                  </a:moveTo>
                  <a:lnTo>
                    <a:pt x="0" y="482999"/>
                  </a:lnTo>
                  <a:lnTo>
                    <a:pt x="0" y="0"/>
                  </a:lnTo>
                  <a:lnTo>
                    <a:pt x="956699" y="0"/>
                  </a:lnTo>
                  <a:lnTo>
                    <a:pt x="956699" y="4829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7" name="object 107"/>
            <p:cNvSpPr/>
            <p:nvPr/>
          </p:nvSpPr>
          <p:spPr>
            <a:xfrm>
              <a:off x="9725424" y="5374112"/>
              <a:ext cx="956944" cy="483234"/>
            </a:xfrm>
            <a:custGeom>
              <a:avLst/>
              <a:gdLst/>
              <a:ahLst/>
              <a:cxnLst/>
              <a:rect l="l" t="t" r="r" b="b"/>
              <a:pathLst>
                <a:path w="956945" h="483235">
                  <a:moveTo>
                    <a:pt x="0" y="0"/>
                  </a:moveTo>
                  <a:lnTo>
                    <a:pt x="956699" y="0"/>
                  </a:lnTo>
                  <a:lnTo>
                    <a:pt x="956699" y="482999"/>
                  </a:lnTo>
                  <a:lnTo>
                    <a:pt x="0" y="482999"/>
                  </a:lnTo>
                  <a:lnTo>
                    <a:pt x="0" y="0"/>
                  </a:lnTo>
                  <a:close/>
                </a:path>
              </a:pathLst>
            </a:custGeom>
            <a:ln w="9524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8" name="object 108"/>
          <p:cNvSpPr txBox="1"/>
          <p:nvPr/>
        </p:nvSpPr>
        <p:spPr>
          <a:xfrm>
            <a:off x="9899708" y="5440025"/>
            <a:ext cx="60896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10" dirty="0">
                <a:latin typeface="Arial MT"/>
                <a:cs typeface="Arial MT"/>
              </a:rPr>
              <a:t>Ingress</a:t>
            </a:r>
            <a:endParaRPr sz="1400">
              <a:latin typeface="Arial MT"/>
              <a:cs typeface="Arial MT"/>
            </a:endParaRPr>
          </a:p>
        </p:txBody>
      </p:sp>
      <p:sp>
        <p:nvSpPr>
          <p:cNvPr id="109" name="object 109"/>
          <p:cNvSpPr/>
          <p:nvPr/>
        </p:nvSpPr>
        <p:spPr>
          <a:xfrm>
            <a:off x="4190174" y="684262"/>
            <a:ext cx="4299585" cy="1060450"/>
          </a:xfrm>
          <a:custGeom>
            <a:avLst/>
            <a:gdLst/>
            <a:ahLst/>
            <a:cxnLst/>
            <a:rect l="l" t="t" r="r" b="b"/>
            <a:pathLst>
              <a:path w="4299584" h="1060450">
                <a:moveTo>
                  <a:pt x="4299299" y="1059899"/>
                </a:moveTo>
                <a:lnTo>
                  <a:pt x="0" y="0"/>
                </a:lnTo>
              </a:path>
            </a:pathLst>
          </a:custGeom>
          <a:ln w="9524">
            <a:solidFill>
              <a:srgbClr val="666666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2895" y="1980940"/>
            <a:ext cx="11577999" cy="568960"/>
          </a:xfrm>
        </p:spPr>
        <p:txBody>
          <a:bodyPr/>
          <a:p>
            <a:r>
              <a:rPr lang="tr-TR" altLang="en-US">
                <a:highlight>
                  <a:srgbClr val="0000FF"/>
                </a:highlight>
              </a:rPr>
              <a:t>GATEKEEPER</a:t>
            </a:r>
            <a:endParaRPr lang="tr-TR" altLang="en-US">
              <a:highlight>
                <a:srgbClr val="0000FF"/>
              </a:highlight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753745" y="1184910"/>
            <a:ext cx="4351655" cy="768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p>
            <a:r>
              <a:rPr lang="tr-TR" altLang="en-US" sz="4400">
                <a:solidFill>
                  <a:schemeClr val="bg1"/>
                </a:solidFill>
              </a:rPr>
              <a:t>GATEKEEPER</a:t>
            </a:r>
            <a:endParaRPr lang="tr-TR" altLang="en-US" sz="44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072900" y="5891700"/>
            <a:ext cx="703499" cy="7034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7000" y="217545"/>
            <a:ext cx="11577999" cy="1040130"/>
          </a:xfrm>
          <a:prstGeom prst="rect">
            <a:avLst/>
          </a:prstGeom>
        </p:spPr>
        <p:txBody>
          <a:bodyPr vert="horz" wrap="square" lIns="0" tIns="471325" rIns="0" bIns="0" rtlCol="0">
            <a:spAutoFit/>
          </a:bodyPr>
          <a:lstStyle/>
          <a:p>
            <a:pPr marL="222885">
              <a:lnSpc>
                <a:spcPct val="100000"/>
              </a:lnSpc>
              <a:spcBef>
                <a:spcPts val="100"/>
              </a:spcBef>
            </a:pPr>
            <a:r>
              <a:rPr lang="tr-TR" spc="-10" dirty="0"/>
              <a:t>İçerik</a:t>
            </a:r>
            <a:endParaRPr lang="tr-TR" spc="-10" dirty="0"/>
          </a:p>
        </p:txBody>
      </p:sp>
      <p:sp>
        <p:nvSpPr>
          <p:cNvPr id="5" name="object 5"/>
          <p:cNvSpPr txBox="1"/>
          <p:nvPr/>
        </p:nvSpPr>
        <p:spPr>
          <a:xfrm>
            <a:off x="517200" y="1761508"/>
            <a:ext cx="3480435" cy="1762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70" dirty="0">
                <a:solidFill>
                  <a:srgbClr val="595959"/>
                </a:solidFill>
                <a:latin typeface="Arial MT"/>
                <a:cs typeface="Arial MT"/>
              </a:rPr>
              <a:t>OPA</a:t>
            </a:r>
            <a:r>
              <a:rPr sz="2400" spc="-114" dirty="0">
                <a:solidFill>
                  <a:srgbClr val="595959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595959"/>
                </a:solidFill>
                <a:latin typeface="Arial MT"/>
                <a:cs typeface="Arial MT"/>
              </a:rPr>
              <a:t>Overview</a:t>
            </a:r>
            <a:endParaRPr sz="2400">
              <a:latin typeface="Arial MT"/>
              <a:cs typeface="Arial MT"/>
            </a:endParaRPr>
          </a:p>
          <a:p>
            <a:pPr marL="12700" marR="5080">
              <a:lnSpc>
                <a:spcPct val="188000"/>
              </a:lnSpc>
            </a:pPr>
            <a:r>
              <a:rPr sz="2400" dirty="0">
                <a:solidFill>
                  <a:srgbClr val="595959"/>
                </a:solidFill>
                <a:latin typeface="Arial MT"/>
                <a:cs typeface="Arial MT"/>
              </a:rPr>
              <a:t>Use</a:t>
            </a:r>
            <a:r>
              <a:rPr sz="2400" spc="-75" dirty="0">
                <a:solidFill>
                  <a:srgbClr val="595959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595959"/>
                </a:solidFill>
                <a:latin typeface="Arial MT"/>
                <a:cs typeface="Arial MT"/>
              </a:rPr>
              <a:t>Case</a:t>
            </a:r>
            <a:r>
              <a:rPr sz="2400" spc="-70" dirty="0">
                <a:solidFill>
                  <a:srgbClr val="595959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595959"/>
                </a:solidFill>
                <a:latin typeface="Arial MT"/>
                <a:cs typeface="Arial MT"/>
              </a:rPr>
              <a:t>Deep</a:t>
            </a:r>
            <a:r>
              <a:rPr sz="2400" spc="-70" dirty="0">
                <a:solidFill>
                  <a:srgbClr val="595959"/>
                </a:solidFill>
                <a:latin typeface="Arial MT"/>
                <a:cs typeface="Arial MT"/>
              </a:rPr>
              <a:t> </a:t>
            </a:r>
            <a:r>
              <a:rPr sz="2400" spc="-20" dirty="0">
                <a:solidFill>
                  <a:srgbClr val="595959"/>
                </a:solidFill>
                <a:latin typeface="Arial MT"/>
                <a:cs typeface="Arial MT"/>
              </a:rPr>
              <a:t>Dive </a:t>
            </a:r>
            <a:r>
              <a:rPr sz="2400" dirty="0">
                <a:solidFill>
                  <a:srgbClr val="595959"/>
                </a:solidFill>
                <a:latin typeface="Arial MT"/>
                <a:cs typeface="Arial MT"/>
              </a:rPr>
              <a:t>New</a:t>
            </a:r>
            <a:r>
              <a:rPr sz="2400" spc="-75" dirty="0">
                <a:solidFill>
                  <a:srgbClr val="595959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595959"/>
                </a:solidFill>
                <a:latin typeface="Arial MT"/>
                <a:cs typeface="Arial MT"/>
              </a:rPr>
              <a:t>and</a:t>
            </a:r>
            <a:r>
              <a:rPr sz="2400" spc="-75" dirty="0">
                <a:solidFill>
                  <a:srgbClr val="595959"/>
                </a:solidFill>
                <a:latin typeface="Arial MT"/>
                <a:cs typeface="Arial MT"/>
              </a:rPr>
              <a:t> </a:t>
            </a:r>
            <a:r>
              <a:rPr sz="2400" dirty="0">
                <a:solidFill>
                  <a:srgbClr val="595959"/>
                </a:solidFill>
                <a:latin typeface="Arial MT"/>
                <a:cs typeface="Arial MT"/>
              </a:rPr>
              <a:t>Future</a:t>
            </a:r>
            <a:r>
              <a:rPr sz="2400" spc="-70" dirty="0">
                <a:solidFill>
                  <a:srgbClr val="595959"/>
                </a:solidFill>
                <a:latin typeface="Arial MT"/>
                <a:cs typeface="Arial MT"/>
              </a:rPr>
              <a:t> </a:t>
            </a:r>
            <a:r>
              <a:rPr sz="2400" spc="-10" dirty="0">
                <a:solidFill>
                  <a:srgbClr val="595959"/>
                </a:solidFill>
                <a:latin typeface="Arial MT"/>
                <a:cs typeface="Arial MT"/>
              </a:rPr>
              <a:t>Features</a:t>
            </a:r>
            <a:endParaRPr sz="24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7092" y="3131712"/>
            <a:ext cx="1927860" cy="1159510"/>
          </a:xfrm>
          <a:custGeom>
            <a:avLst/>
            <a:gdLst/>
            <a:ahLst/>
            <a:cxnLst/>
            <a:rect l="l" t="t" r="r" b="b"/>
            <a:pathLst>
              <a:path w="1927860" h="1159510">
                <a:moveTo>
                  <a:pt x="0" y="0"/>
                </a:moveTo>
                <a:lnTo>
                  <a:pt x="1927551" y="0"/>
                </a:lnTo>
                <a:lnTo>
                  <a:pt x="1927551" y="1159425"/>
                </a:lnTo>
                <a:lnTo>
                  <a:pt x="0" y="1159425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99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458488" y="3947333"/>
            <a:ext cx="1584960" cy="237490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9700">
              <a:lnSpc>
                <a:spcPts val="1865"/>
              </a:lnSpc>
            </a:pPr>
            <a:r>
              <a:rPr sz="190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CICD</a:t>
            </a:r>
            <a:r>
              <a:rPr sz="1900" spc="-6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 </a:t>
            </a: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Pipeline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380583" y="3309168"/>
          <a:ext cx="1817370" cy="5219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0530"/>
                <a:gridCol w="430530"/>
                <a:gridCol w="430529"/>
                <a:gridCol w="430530"/>
              </a:tblGrid>
              <a:tr h="521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1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2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3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4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pic>
        <p:nvPicPr>
          <p:cNvPr id="5" name="object 5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033100" y="772373"/>
            <a:ext cx="1368799" cy="1016429"/>
          </a:xfrm>
          <a:prstGeom prst="rect">
            <a:avLst/>
          </a:prstGeom>
        </p:spPr>
      </p:pic>
      <p:sp>
        <p:nvSpPr>
          <p:cNvPr id="6" name="object 6"/>
          <p:cNvSpPr/>
          <p:nvPr/>
        </p:nvSpPr>
        <p:spPr>
          <a:xfrm>
            <a:off x="7906058" y="3579705"/>
            <a:ext cx="2052320" cy="1311910"/>
          </a:xfrm>
          <a:custGeom>
            <a:avLst/>
            <a:gdLst/>
            <a:ahLst/>
            <a:cxnLst/>
            <a:rect l="l" t="t" r="r" b="b"/>
            <a:pathLst>
              <a:path w="2052320" h="1311910">
                <a:moveTo>
                  <a:pt x="0" y="0"/>
                </a:moveTo>
                <a:lnTo>
                  <a:pt x="2051948" y="0"/>
                </a:lnTo>
                <a:lnTo>
                  <a:pt x="2051948" y="1311566"/>
                </a:lnTo>
                <a:lnTo>
                  <a:pt x="0" y="1311566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99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8692984" y="4545070"/>
            <a:ext cx="477520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Host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73759" y="4529005"/>
            <a:ext cx="662305" cy="240029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9855">
              <a:lnSpc>
                <a:spcPts val="1885"/>
              </a:lnSpc>
            </a:pP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sshd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045255" y="3745401"/>
            <a:ext cx="1773555" cy="553085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123825" rIns="0" bIns="0" rtlCol="0">
            <a:spAutoFit/>
          </a:bodyPr>
          <a:lstStyle/>
          <a:p>
            <a:pPr marL="427990">
              <a:lnSpc>
                <a:spcPct val="100000"/>
              </a:lnSpc>
              <a:spcBef>
                <a:spcPts val="975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Database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3043" y="5430003"/>
            <a:ext cx="762924" cy="632604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515833" y="5920639"/>
            <a:ext cx="51117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solidFill>
                  <a:srgbClr val="595959"/>
                </a:solidFill>
                <a:latin typeface="Arial MT"/>
                <a:cs typeface="Arial MT"/>
              </a:rPr>
              <a:t>Linux</a:t>
            </a:r>
            <a:endParaRPr sz="1600">
              <a:latin typeface="Arial MT"/>
              <a:cs typeface="Arial MT"/>
            </a:endParaRPr>
          </a:p>
        </p:txBody>
      </p:sp>
      <p:pic>
        <p:nvPicPr>
          <p:cNvPr id="12" name="object 1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40978" y="5274871"/>
            <a:ext cx="606194" cy="703213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155399" y="173209"/>
            <a:ext cx="10786745" cy="381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tr-TR" sz="2400" spc="120" dirty="0"/>
              <a:t>Çok çeşitli ve dinamik sistemlerde policy yönetimi zorlaşmaktadır. </a:t>
            </a:r>
            <a:endParaRPr lang="tr-TR" sz="2400" spc="120" dirty="0"/>
          </a:p>
        </p:txBody>
      </p:sp>
      <p:grpSp>
        <p:nvGrpSpPr>
          <p:cNvPr id="14" name="object 14"/>
          <p:cNvGrpSpPr/>
          <p:nvPr/>
        </p:nvGrpSpPr>
        <p:grpSpPr>
          <a:xfrm>
            <a:off x="9031218" y="1637929"/>
            <a:ext cx="1634489" cy="964565"/>
            <a:chOff x="9031218" y="1637929"/>
            <a:chExt cx="1634489" cy="964565"/>
          </a:xfrm>
        </p:grpSpPr>
        <p:pic>
          <p:nvPicPr>
            <p:cNvPr id="15" name="object 1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031218" y="1844693"/>
              <a:ext cx="459087" cy="634132"/>
            </a:xfrm>
            <a:prstGeom prst="rect">
              <a:avLst/>
            </a:prstGeom>
          </p:spPr>
        </p:pic>
        <p:pic>
          <p:nvPicPr>
            <p:cNvPr id="16" name="object 16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534002" y="1637929"/>
              <a:ext cx="1126551" cy="522000"/>
            </a:xfrm>
            <a:prstGeom prst="rect">
              <a:avLst/>
            </a:prstGeom>
          </p:spPr>
        </p:pic>
        <p:pic>
          <p:nvPicPr>
            <p:cNvPr id="17" name="object 17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787745" y="2180926"/>
              <a:ext cx="877826" cy="421133"/>
            </a:xfrm>
            <a:prstGeom prst="rect">
              <a:avLst/>
            </a:prstGeom>
          </p:spPr>
        </p:pic>
      </p:grpSp>
      <p:pic>
        <p:nvPicPr>
          <p:cNvPr id="18" name="object 18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0766652" y="1626736"/>
            <a:ext cx="1024800" cy="535090"/>
          </a:xfrm>
          <a:prstGeom prst="rect">
            <a:avLst/>
          </a:prstGeom>
        </p:spPr>
      </p:pic>
      <p:pic>
        <p:nvPicPr>
          <p:cNvPr id="19" name="object 19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0766651" y="2221218"/>
            <a:ext cx="1226600" cy="421144"/>
          </a:xfrm>
          <a:prstGeom prst="rect">
            <a:avLst/>
          </a:prstGeom>
        </p:spPr>
      </p:pic>
      <p:pic>
        <p:nvPicPr>
          <p:cNvPr id="20" name="object 20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0853184" y="6060843"/>
            <a:ext cx="729199" cy="719606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5771736" y="670123"/>
            <a:ext cx="430399" cy="787311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6419506" y="815110"/>
            <a:ext cx="782064" cy="634133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5698666" y="1546128"/>
            <a:ext cx="1090399" cy="411471"/>
          </a:xfrm>
          <a:prstGeom prst="rect">
            <a:avLst/>
          </a:prstGeom>
        </p:spPr>
      </p:pic>
      <p:pic>
        <p:nvPicPr>
          <p:cNvPr id="24" name="object 24"/>
          <p:cNvPicPr/>
          <p:nvPr/>
        </p:nvPicPr>
        <p:blipFill>
          <a:blip r:embed="rId13" cstate="print"/>
          <a:stretch>
            <a:fillRect/>
          </a:stretch>
        </p:blipFill>
        <p:spPr>
          <a:xfrm>
            <a:off x="7387440" y="787483"/>
            <a:ext cx="662057" cy="719599"/>
          </a:xfrm>
          <a:prstGeom prst="rect">
            <a:avLst/>
          </a:prstGeom>
        </p:spPr>
      </p:pic>
      <p:pic>
        <p:nvPicPr>
          <p:cNvPr id="25" name="object 25"/>
          <p:cNvPicPr/>
          <p:nvPr/>
        </p:nvPicPr>
        <p:blipFill>
          <a:blip r:embed="rId14" cstate="print"/>
          <a:stretch>
            <a:fillRect/>
          </a:stretch>
        </p:blipFill>
        <p:spPr>
          <a:xfrm>
            <a:off x="6876033" y="1620233"/>
            <a:ext cx="1126567" cy="366102"/>
          </a:xfrm>
          <a:prstGeom prst="rect">
            <a:avLst/>
          </a:prstGeom>
        </p:spPr>
      </p:pic>
      <p:pic>
        <p:nvPicPr>
          <p:cNvPr id="26" name="object 26"/>
          <p:cNvPicPr/>
          <p:nvPr/>
        </p:nvPicPr>
        <p:blipFill>
          <a:blip r:embed="rId15" cstate="print"/>
          <a:stretch>
            <a:fillRect/>
          </a:stretch>
        </p:blipFill>
        <p:spPr>
          <a:xfrm>
            <a:off x="550151" y="1130493"/>
            <a:ext cx="681997" cy="822408"/>
          </a:xfrm>
          <a:prstGeom prst="rect">
            <a:avLst/>
          </a:prstGeom>
        </p:spPr>
      </p:pic>
      <p:sp>
        <p:nvSpPr>
          <p:cNvPr id="27" name="object 27"/>
          <p:cNvSpPr/>
          <p:nvPr/>
        </p:nvSpPr>
        <p:spPr>
          <a:xfrm>
            <a:off x="4554120" y="3285197"/>
            <a:ext cx="2962275" cy="1551940"/>
          </a:xfrm>
          <a:custGeom>
            <a:avLst/>
            <a:gdLst/>
            <a:ahLst/>
            <a:cxnLst/>
            <a:rect l="l" t="t" r="r" b="b"/>
            <a:pathLst>
              <a:path w="2962275" h="1551939">
                <a:moveTo>
                  <a:pt x="0" y="0"/>
                </a:moveTo>
                <a:lnTo>
                  <a:pt x="2961926" y="0"/>
                </a:lnTo>
                <a:lnTo>
                  <a:pt x="2961926" y="1551561"/>
                </a:lnTo>
                <a:lnTo>
                  <a:pt x="0" y="1551561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99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8" name="object 28"/>
          <p:cNvSpPr txBox="1"/>
          <p:nvPr/>
        </p:nvSpPr>
        <p:spPr>
          <a:xfrm>
            <a:off x="5796034" y="4490557"/>
            <a:ext cx="477520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Host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4630518" y="3377862"/>
            <a:ext cx="1369060" cy="1016635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1005"/>
              </a:spcBef>
            </a:pPr>
            <a:endParaRPr sz="1900">
              <a:latin typeface="Times New Roman" panose="02020603050405020304"/>
              <a:cs typeface="Times New Roman" panose="02020603050405020304"/>
            </a:endParaRPr>
          </a:p>
          <a:p>
            <a:pPr marL="201295">
              <a:lnSpc>
                <a:spcPct val="100000"/>
              </a:lnSpc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Container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735915" y="3466865"/>
            <a:ext cx="1158240" cy="553085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1238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75"/>
              </a:spcBef>
            </a:pPr>
            <a:r>
              <a:rPr sz="1900" spc="-25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UI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755817" y="4517957"/>
            <a:ext cx="662305" cy="240029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9855">
              <a:lnSpc>
                <a:spcPts val="1885"/>
              </a:lnSpc>
            </a:pP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sshd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6065782" y="3381411"/>
            <a:ext cx="1369060" cy="1016635"/>
          </a:xfrm>
          <a:custGeom>
            <a:avLst/>
            <a:gdLst/>
            <a:ahLst/>
            <a:cxnLst/>
            <a:rect l="l" t="t" r="r" b="b"/>
            <a:pathLst>
              <a:path w="1369059" h="1016635">
                <a:moveTo>
                  <a:pt x="0" y="0"/>
                </a:moveTo>
                <a:lnTo>
                  <a:pt x="1368765" y="0"/>
                </a:lnTo>
                <a:lnTo>
                  <a:pt x="1368765" y="1016374"/>
                </a:lnTo>
                <a:lnTo>
                  <a:pt x="0" y="1016374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99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3" name="object 33"/>
          <p:cNvSpPr txBox="1"/>
          <p:nvPr/>
        </p:nvSpPr>
        <p:spPr>
          <a:xfrm>
            <a:off x="6254847" y="4051584"/>
            <a:ext cx="989965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Container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6171179" y="3470416"/>
            <a:ext cx="1158240" cy="553085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1238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75"/>
              </a:spcBef>
            </a:pPr>
            <a:r>
              <a:rPr sz="1900" spc="-25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API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35" name="object 35"/>
          <p:cNvSpPr/>
          <p:nvPr/>
        </p:nvSpPr>
        <p:spPr>
          <a:xfrm>
            <a:off x="3791022" y="3115518"/>
            <a:ext cx="430530" cy="1790700"/>
          </a:xfrm>
          <a:custGeom>
            <a:avLst/>
            <a:gdLst/>
            <a:ahLst/>
            <a:cxnLst/>
            <a:rect l="l" t="t" r="r" b="b"/>
            <a:pathLst>
              <a:path w="430529" h="1790700">
                <a:moveTo>
                  <a:pt x="0" y="1790399"/>
                </a:moveTo>
                <a:lnTo>
                  <a:pt x="0" y="0"/>
                </a:lnTo>
                <a:lnTo>
                  <a:pt x="430499" y="0"/>
                </a:lnTo>
                <a:lnTo>
                  <a:pt x="430499" y="1790399"/>
                </a:lnTo>
                <a:lnTo>
                  <a:pt x="0" y="1790399"/>
                </a:lnTo>
                <a:close/>
              </a:path>
            </a:pathLst>
          </a:custGeom>
          <a:ln w="19049">
            <a:solidFill>
              <a:srgbClr val="FF99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6" name="object 36"/>
          <p:cNvSpPr txBox="1"/>
          <p:nvPr/>
        </p:nvSpPr>
        <p:spPr>
          <a:xfrm>
            <a:off x="3901370" y="3320153"/>
            <a:ext cx="266700" cy="1382395"/>
          </a:xfrm>
          <a:prstGeom prst="rect">
            <a:avLst/>
          </a:prstGeom>
        </p:spPr>
        <p:txBody>
          <a:bodyPr vert="vert270" wrap="square" lIns="0" tIns="0" rIns="0" bIns="0" rtlCol="0">
            <a:spAutoFit/>
          </a:bodyPr>
          <a:lstStyle/>
          <a:p>
            <a:pPr marL="12700">
              <a:lnSpc>
                <a:spcPts val="1905"/>
              </a:lnSpc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Orchestration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grpSp>
        <p:nvGrpSpPr>
          <p:cNvPr id="37" name="object 37"/>
          <p:cNvGrpSpPr/>
          <p:nvPr/>
        </p:nvGrpSpPr>
        <p:grpSpPr>
          <a:xfrm>
            <a:off x="4296303" y="5043003"/>
            <a:ext cx="6112510" cy="1050925"/>
            <a:chOff x="4296303" y="5043003"/>
            <a:chExt cx="6112510" cy="1050925"/>
          </a:xfrm>
        </p:grpSpPr>
        <p:sp>
          <p:nvSpPr>
            <p:cNvPr id="38" name="object 38"/>
            <p:cNvSpPr/>
            <p:nvPr/>
          </p:nvSpPr>
          <p:spPr>
            <a:xfrm>
              <a:off x="4305828" y="5052528"/>
              <a:ext cx="6093460" cy="1031875"/>
            </a:xfrm>
            <a:custGeom>
              <a:avLst/>
              <a:gdLst/>
              <a:ahLst/>
              <a:cxnLst/>
              <a:rect l="l" t="t" r="r" b="b"/>
              <a:pathLst>
                <a:path w="6093459" h="1031875">
                  <a:moveTo>
                    <a:pt x="553143" y="339719"/>
                  </a:moveTo>
                  <a:lnTo>
                    <a:pt x="544919" y="317076"/>
                  </a:lnTo>
                  <a:lnTo>
                    <a:pt x="546810" y="294632"/>
                  </a:lnTo>
                  <a:lnTo>
                    <a:pt x="579706" y="250971"/>
                  </a:lnTo>
                  <a:lnTo>
                    <a:pt x="649365" y="209997"/>
                  </a:lnTo>
                  <a:lnTo>
                    <a:pt x="697210" y="190911"/>
                  </a:lnTo>
                  <a:lnTo>
                    <a:pt x="753322" y="172970"/>
                  </a:lnTo>
                  <a:lnTo>
                    <a:pt x="817391" y="156331"/>
                  </a:lnTo>
                  <a:lnTo>
                    <a:pt x="889111" y="141151"/>
                  </a:lnTo>
                  <a:lnTo>
                    <a:pt x="968171" y="127587"/>
                  </a:lnTo>
                  <a:lnTo>
                    <a:pt x="1014262" y="120931"/>
                  </a:lnTo>
                  <a:lnTo>
                    <a:pt x="1061558" y="114935"/>
                  </a:lnTo>
                  <a:lnTo>
                    <a:pt x="1109935" y="109600"/>
                  </a:lnTo>
                  <a:lnTo>
                    <a:pt x="1159269" y="104926"/>
                  </a:lnTo>
                  <a:lnTo>
                    <a:pt x="1209435" y="100915"/>
                  </a:lnTo>
                  <a:lnTo>
                    <a:pt x="1260308" y="97568"/>
                  </a:lnTo>
                  <a:lnTo>
                    <a:pt x="1311764" y="94885"/>
                  </a:lnTo>
                  <a:lnTo>
                    <a:pt x="1363678" y="92867"/>
                  </a:lnTo>
                  <a:lnTo>
                    <a:pt x="1415925" y="91515"/>
                  </a:lnTo>
                  <a:lnTo>
                    <a:pt x="1468381" y="90830"/>
                  </a:lnTo>
                  <a:lnTo>
                    <a:pt x="1520921" y="90812"/>
                  </a:lnTo>
                  <a:lnTo>
                    <a:pt x="1573420" y="91463"/>
                  </a:lnTo>
                  <a:lnTo>
                    <a:pt x="1625754" y="92784"/>
                  </a:lnTo>
                  <a:lnTo>
                    <a:pt x="1677798" y="94774"/>
                  </a:lnTo>
                  <a:lnTo>
                    <a:pt x="1729428" y="97435"/>
                  </a:lnTo>
                  <a:lnTo>
                    <a:pt x="1780518" y="100769"/>
                  </a:lnTo>
                  <a:lnTo>
                    <a:pt x="1830944" y="104775"/>
                  </a:lnTo>
                  <a:lnTo>
                    <a:pt x="1880582" y="109454"/>
                  </a:lnTo>
                  <a:lnTo>
                    <a:pt x="1929307" y="114808"/>
                  </a:lnTo>
                  <a:lnTo>
                    <a:pt x="1976994" y="120837"/>
                  </a:lnTo>
                  <a:lnTo>
                    <a:pt x="2046491" y="95997"/>
                  </a:lnTo>
                  <a:lnTo>
                    <a:pt x="2087419" y="84804"/>
                  </a:lnTo>
                  <a:lnTo>
                    <a:pt x="2132095" y="74491"/>
                  </a:lnTo>
                  <a:lnTo>
                    <a:pt x="2180242" y="65103"/>
                  </a:lnTo>
                  <a:lnTo>
                    <a:pt x="2231583" y="56685"/>
                  </a:lnTo>
                  <a:lnTo>
                    <a:pt x="2285839" y="49282"/>
                  </a:lnTo>
                  <a:lnTo>
                    <a:pt x="2342733" y="42941"/>
                  </a:lnTo>
                  <a:lnTo>
                    <a:pt x="2401987" y="37707"/>
                  </a:lnTo>
                  <a:lnTo>
                    <a:pt x="2463323" y="33626"/>
                  </a:lnTo>
                  <a:lnTo>
                    <a:pt x="2526464" y="30742"/>
                  </a:lnTo>
                  <a:lnTo>
                    <a:pt x="2580600" y="29282"/>
                  </a:lnTo>
                  <a:lnTo>
                    <a:pt x="2634656" y="28732"/>
                  </a:lnTo>
                  <a:lnTo>
                    <a:pt x="2688434" y="29078"/>
                  </a:lnTo>
                  <a:lnTo>
                    <a:pt x="2741739" y="30305"/>
                  </a:lnTo>
                  <a:lnTo>
                    <a:pt x="2794373" y="32398"/>
                  </a:lnTo>
                  <a:lnTo>
                    <a:pt x="2846141" y="35343"/>
                  </a:lnTo>
                  <a:lnTo>
                    <a:pt x="2896845" y="39126"/>
                  </a:lnTo>
                  <a:lnTo>
                    <a:pt x="2946291" y="43730"/>
                  </a:lnTo>
                  <a:lnTo>
                    <a:pt x="2994280" y="49143"/>
                  </a:lnTo>
                  <a:lnTo>
                    <a:pt x="3040618" y="55349"/>
                  </a:lnTo>
                  <a:lnTo>
                    <a:pt x="3085107" y="62333"/>
                  </a:lnTo>
                  <a:lnTo>
                    <a:pt x="3127551" y="70082"/>
                  </a:lnTo>
                  <a:lnTo>
                    <a:pt x="3167754" y="78579"/>
                  </a:lnTo>
                  <a:lnTo>
                    <a:pt x="3235070" y="54074"/>
                  </a:lnTo>
                  <a:lnTo>
                    <a:pt x="3275958" y="43274"/>
                  </a:lnTo>
                  <a:lnTo>
                    <a:pt x="3321139" y="33525"/>
                  </a:lnTo>
                  <a:lnTo>
                    <a:pt x="3370215" y="24891"/>
                  </a:lnTo>
                  <a:lnTo>
                    <a:pt x="3422790" y="17434"/>
                  </a:lnTo>
                  <a:lnTo>
                    <a:pt x="3478467" y="11217"/>
                  </a:lnTo>
                  <a:lnTo>
                    <a:pt x="3536851" y="6303"/>
                  </a:lnTo>
                  <a:lnTo>
                    <a:pt x="3597545" y="2754"/>
                  </a:lnTo>
                  <a:lnTo>
                    <a:pt x="3660153" y="633"/>
                  </a:lnTo>
                  <a:lnTo>
                    <a:pt x="3717649" y="0"/>
                  </a:lnTo>
                  <a:lnTo>
                    <a:pt x="3774584" y="597"/>
                  </a:lnTo>
                  <a:lnTo>
                    <a:pt x="3830628" y="2393"/>
                  </a:lnTo>
                  <a:lnTo>
                    <a:pt x="3885450" y="5353"/>
                  </a:lnTo>
                  <a:lnTo>
                    <a:pt x="3938719" y="9444"/>
                  </a:lnTo>
                  <a:lnTo>
                    <a:pt x="3990103" y="14633"/>
                  </a:lnTo>
                  <a:lnTo>
                    <a:pt x="4039274" y="20885"/>
                  </a:lnTo>
                  <a:lnTo>
                    <a:pt x="4085898" y="28169"/>
                  </a:lnTo>
                  <a:lnTo>
                    <a:pt x="4129646" y="36449"/>
                  </a:lnTo>
                  <a:lnTo>
                    <a:pt x="4170188" y="45694"/>
                  </a:lnTo>
                  <a:lnTo>
                    <a:pt x="4207191" y="55869"/>
                  </a:lnTo>
                  <a:lnTo>
                    <a:pt x="4245400" y="46322"/>
                  </a:lnTo>
                  <a:lnTo>
                    <a:pt x="4286450" y="37617"/>
                  </a:lnTo>
                  <a:lnTo>
                    <a:pt x="4330084" y="29773"/>
                  </a:lnTo>
                  <a:lnTo>
                    <a:pt x="4376043" y="22809"/>
                  </a:lnTo>
                  <a:lnTo>
                    <a:pt x="4424069" y="16743"/>
                  </a:lnTo>
                  <a:lnTo>
                    <a:pt x="4473906" y="11594"/>
                  </a:lnTo>
                  <a:lnTo>
                    <a:pt x="4525294" y="7379"/>
                  </a:lnTo>
                  <a:lnTo>
                    <a:pt x="4577976" y="4118"/>
                  </a:lnTo>
                  <a:lnTo>
                    <a:pt x="4631694" y="1830"/>
                  </a:lnTo>
                  <a:lnTo>
                    <a:pt x="4686191" y="531"/>
                  </a:lnTo>
                  <a:lnTo>
                    <a:pt x="4741208" y="243"/>
                  </a:lnTo>
                  <a:lnTo>
                    <a:pt x="4796488" y="981"/>
                  </a:lnTo>
                  <a:lnTo>
                    <a:pt x="4851773" y="2766"/>
                  </a:lnTo>
                  <a:lnTo>
                    <a:pt x="4906805" y="5616"/>
                  </a:lnTo>
                  <a:lnTo>
                    <a:pt x="4981589" y="11315"/>
                  </a:lnTo>
                  <a:lnTo>
                    <a:pt x="5052114" y="18841"/>
                  </a:lnTo>
                  <a:lnTo>
                    <a:pt x="5117878" y="28069"/>
                  </a:lnTo>
                  <a:lnTo>
                    <a:pt x="5178379" y="38873"/>
                  </a:lnTo>
                  <a:lnTo>
                    <a:pt x="5233115" y="51127"/>
                  </a:lnTo>
                  <a:lnTo>
                    <a:pt x="5281586" y="64707"/>
                  </a:lnTo>
                  <a:lnTo>
                    <a:pt x="5323289" y="79486"/>
                  </a:lnTo>
                  <a:lnTo>
                    <a:pt x="5384387" y="112140"/>
                  </a:lnTo>
                  <a:lnTo>
                    <a:pt x="5402779" y="129764"/>
                  </a:lnTo>
                  <a:lnTo>
                    <a:pt x="5464636" y="134328"/>
                  </a:lnTo>
                  <a:lnTo>
                    <a:pt x="5524120" y="140061"/>
                  </a:lnTo>
                  <a:lnTo>
                    <a:pt x="5580959" y="146911"/>
                  </a:lnTo>
                  <a:lnTo>
                    <a:pt x="5634881" y="154827"/>
                  </a:lnTo>
                  <a:lnTo>
                    <a:pt x="5685617" y="163757"/>
                  </a:lnTo>
                  <a:lnTo>
                    <a:pt x="5732895" y="173648"/>
                  </a:lnTo>
                  <a:lnTo>
                    <a:pt x="5776445" y="184449"/>
                  </a:lnTo>
                  <a:lnTo>
                    <a:pt x="5815994" y="196107"/>
                  </a:lnTo>
                  <a:lnTo>
                    <a:pt x="5882010" y="221787"/>
                  </a:lnTo>
                  <a:lnTo>
                    <a:pt x="5928013" y="249702"/>
                  </a:lnTo>
                  <a:lnTo>
                    <a:pt x="5955333" y="308146"/>
                  </a:lnTo>
                  <a:lnTo>
                    <a:pt x="5936524" y="337373"/>
                  </a:lnTo>
                  <a:lnTo>
                    <a:pt x="5895984" y="365736"/>
                  </a:lnTo>
                  <a:lnTo>
                    <a:pt x="5958976" y="387137"/>
                  </a:lnTo>
                  <a:lnTo>
                    <a:pt x="6010093" y="409811"/>
                  </a:lnTo>
                  <a:lnTo>
                    <a:pt x="6049188" y="433506"/>
                  </a:lnTo>
                  <a:lnTo>
                    <a:pt x="6090714" y="482940"/>
                  </a:lnTo>
                  <a:lnTo>
                    <a:pt x="6092849" y="508172"/>
                  </a:lnTo>
                  <a:lnTo>
                    <a:pt x="6082367" y="533408"/>
                  </a:lnTo>
                  <a:lnTo>
                    <a:pt x="6022959" y="582878"/>
                  </a:lnTo>
                  <a:lnTo>
                    <a:pt x="5963632" y="610684"/>
                  </a:lnTo>
                  <a:lnTo>
                    <a:pt x="5889060" y="635966"/>
                  </a:lnTo>
                  <a:lnTo>
                    <a:pt x="5846530" y="647575"/>
                  </a:lnTo>
                  <a:lnTo>
                    <a:pt x="5800756" y="658451"/>
                  </a:lnTo>
                  <a:lnTo>
                    <a:pt x="5751927" y="668561"/>
                  </a:lnTo>
                  <a:lnTo>
                    <a:pt x="5700233" y="677868"/>
                  </a:lnTo>
                  <a:lnTo>
                    <a:pt x="5645863" y="686341"/>
                  </a:lnTo>
                  <a:lnTo>
                    <a:pt x="5589005" y="693944"/>
                  </a:lnTo>
                  <a:lnTo>
                    <a:pt x="5529850" y="700644"/>
                  </a:lnTo>
                  <a:lnTo>
                    <a:pt x="5468585" y="706407"/>
                  </a:lnTo>
                  <a:lnTo>
                    <a:pt x="5405401" y="711197"/>
                  </a:lnTo>
                  <a:lnTo>
                    <a:pt x="5340486" y="714983"/>
                  </a:lnTo>
                  <a:lnTo>
                    <a:pt x="5274030" y="717728"/>
                  </a:lnTo>
                  <a:lnTo>
                    <a:pt x="5268604" y="737933"/>
                  </a:lnTo>
                  <a:lnTo>
                    <a:pt x="5230576" y="776757"/>
                  </a:lnTo>
                  <a:lnTo>
                    <a:pt x="5158808" y="812504"/>
                  </a:lnTo>
                  <a:lnTo>
                    <a:pt x="5111206" y="828863"/>
                  </a:lnTo>
                  <a:lnTo>
                    <a:pt x="5056290" y="844021"/>
                  </a:lnTo>
                  <a:lnTo>
                    <a:pt x="4994434" y="857833"/>
                  </a:lnTo>
                  <a:lnTo>
                    <a:pt x="4926012" y="870154"/>
                  </a:lnTo>
                  <a:lnTo>
                    <a:pt x="4851398" y="880840"/>
                  </a:lnTo>
                  <a:lnTo>
                    <a:pt x="4802273" y="886571"/>
                  </a:lnTo>
                  <a:lnTo>
                    <a:pt x="4752000" y="891488"/>
                  </a:lnTo>
                  <a:lnTo>
                    <a:pt x="4700757" y="895593"/>
                  </a:lnTo>
                  <a:lnTo>
                    <a:pt x="4648721" y="898887"/>
                  </a:lnTo>
                  <a:lnTo>
                    <a:pt x="4596071" y="901370"/>
                  </a:lnTo>
                  <a:lnTo>
                    <a:pt x="4542984" y="903045"/>
                  </a:lnTo>
                  <a:lnTo>
                    <a:pt x="4489639" y="903912"/>
                  </a:lnTo>
                  <a:lnTo>
                    <a:pt x="4436213" y="903971"/>
                  </a:lnTo>
                  <a:lnTo>
                    <a:pt x="4382885" y="903226"/>
                  </a:lnTo>
                  <a:lnTo>
                    <a:pt x="4329833" y="901676"/>
                  </a:lnTo>
                  <a:lnTo>
                    <a:pt x="4277233" y="899322"/>
                  </a:lnTo>
                  <a:lnTo>
                    <a:pt x="4225265" y="896167"/>
                  </a:lnTo>
                  <a:lnTo>
                    <a:pt x="4174107" y="892210"/>
                  </a:lnTo>
                  <a:lnTo>
                    <a:pt x="4123935" y="887454"/>
                  </a:lnTo>
                  <a:lnTo>
                    <a:pt x="4074929" y="881899"/>
                  </a:lnTo>
                  <a:lnTo>
                    <a:pt x="4027266" y="875546"/>
                  </a:lnTo>
                  <a:lnTo>
                    <a:pt x="4005040" y="890555"/>
                  </a:lnTo>
                  <a:lnTo>
                    <a:pt x="3947745" y="918910"/>
                  </a:lnTo>
                  <a:lnTo>
                    <a:pt x="3874590" y="944793"/>
                  </a:lnTo>
                  <a:lnTo>
                    <a:pt x="3832540" y="956712"/>
                  </a:lnTo>
                  <a:lnTo>
                    <a:pt x="3787095" y="967900"/>
                  </a:lnTo>
                  <a:lnTo>
                    <a:pt x="3738446" y="978318"/>
                  </a:lnTo>
                  <a:lnTo>
                    <a:pt x="3686781" y="987928"/>
                  </a:lnTo>
                  <a:lnTo>
                    <a:pt x="3632290" y="996693"/>
                  </a:lnTo>
                  <a:lnTo>
                    <a:pt x="3575165" y="1004575"/>
                  </a:lnTo>
                  <a:lnTo>
                    <a:pt x="3515594" y="1011535"/>
                  </a:lnTo>
                  <a:lnTo>
                    <a:pt x="3453767" y="1017536"/>
                  </a:lnTo>
                  <a:lnTo>
                    <a:pt x="3389875" y="1022540"/>
                  </a:lnTo>
                  <a:lnTo>
                    <a:pt x="3324107" y="1026509"/>
                  </a:lnTo>
                  <a:lnTo>
                    <a:pt x="3256653" y="1029404"/>
                  </a:lnTo>
                  <a:lnTo>
                    <a:pt x="3199228" y="1030970"/>
                  </a:lnTo>
                  <a:lnTo>
                    <a:pt x="3141964" y="1031725"/>
                  </a:lnTo>
                  <a:lnTo>
                    <a:pt x="3084997" y="1031683"/>
                  </a:lnTo>
                  <a:lnTo>
                    <a:pt x="3028464" y="1030857"/>
                  </a:lnTo>
                  <a:lnTo>
                    <a:pt x="2972503" y="1029263"/>
                  </a:lnTo>
                  <a:lnTo>
                    <a:pt x="2917251" y="1026914"/>
                  </a:lnTo>
                  <a:lnTo>
                    <a:pt x="2862844" y="1023824"/>
                  </a:lnTo>
                  <a:lnTo>
                    <a:pt x="2809420" y="1020007"/>
                  </a:lnTo>
                  <a:lnTo>
                    <a:pt x="2757115" y="1015477"/>
                  </a:lnTo>
                  <a:lnTo>
                    <a:pt x="2706066" y="1010249"/>
                  </a:lnTo>
                  <a:lnTo>
                    <a:pt x="2656411" y="1004335"/>
                  </a:lnTo>
                  <a:lnTo>
                    <a:pt x="2608287" y="997751"/>
                  </a:lnTo>
                  <a:lnTo>
                    <a:pt x="2561830" y="990511"/>
                  </a:lnTo>
                  <a:lnTo>
                    <a:pt x="2517178" y="982627"/>
                  </a:lnTo>
                  <a:lnTo>
                    <a:pt x="2474467" y="974115"/>
                  </a:lnTo>
                  <a:lnTo>
                    <a:pt x="2433835" y="964988"/>
                  </a:lnTo>
                  <a:lnTo>
                    <a:pt x="2395418" y="955261"/>
                  </a:lnTo>
                  <a:lnTo>
                    <a:pt x="2325778" y="934061"/>
                  </a:lnTo>
                  <a:lnTo>
                    <a:pt x="2278213" y="940306"/>
                  </a:lnTo>
                  <a:lnTo>
                    <a:pt x="2229574" y="945967"/>
                  </a:lnTo>
                  <a:lnTo>
                    <a:pt x="2179958" y="951039"/>
                  </a:lnTo>
                  <a:lnTo>
                    <a:pt x="2129467" y="955519"/>
                  </a:lnTo>
                  <a:lnTo>
                    <a:pt x="2078198" y="959404"/>
                  </a:lnTo>
                  <a:lnTo>
                    <a:pt x="2026252" y="962691"/>
                  </a:lnTo>
                  <a:lnTo>
                    <a:pt x="1973728" y="965377"/>
                  </a:lnTo>
                  <a:lnTo>
                    <a:pt x="1920725" y="967457"/>
                  </a:lnTo>
                  <a:lnTo>
                    <a:pt x="1867343" y="968930"/>
                  </a:lnTo>
                  <a:lnTo>
                    <a:pt x="1813681" y="969790"/>
                  </a:lnTo>
                  <a:lnTo>
                    <a:pt x="1759838" y="970036"/>
                  </a:lnTo>
                  <a:lnTo>
                    <a:pt x="1705914" y="969663"/>
                  </a:lnTo>
                  <a:lnTo>
                    <a:pt x="1652008" y="968669"/>
                  </a:lnTo>
                  <a:lnTo>
                    <a:pt x="1598220" y="967050"/>
                  </a:lnTo>
                  <a:lnTo>
                    <a:pt x="1544648" y="964803"/>
                  </a:lnTo>
                  <a:lnTo>
                    <a:pt x="1491393" y="961924"/>
                  </a:lnTo>
                  <a:lnTo>
                    <a:pt x="1426847" y="957540"/>
                  </a:lnTo>
                  <a:lnTo>
                    <a:pt x="1363925" y="952272"/>
                  </a:lnTo>
                  <a:lnTo>
                    <a:pt x="1302776" y="946146"/>
                  </a:lnTo>
                  <a:lnTo>
                    <a:pt x="1243550" y="939188"/>
                  </a:lnTo>
                  <a:lnTo>
                    <a:pt x="1186395" y="931424"/>
                  </a:lnTo>
                  <a:lnTo>
                    <a:pt x="1131460" y="922882"/>
                  </a:lnTo>
                  <a:lnTo>
                    <a:pt x="1078893" y="913586"/>
                  </a:lnTo>
                  <a:lnTo>
                    <a:pt x="1028843" y="903564"/>
                  </a:lnTo>
                  <a:lnTo>
                    <a:pt x="981459" y="892842"/>
                  </a:lnTo>
                  <a:lnTo>
                    <a:pt x="936889" y="881446"/>
                  </a:lnTo>
                  <a:lnTo>
                    <a:pt x="895283" y="869402"/>
                  </a:lnTo>
                  <a:lnTo>
                    <a:pt x="856789" y="856736"/>
                  </a:lnTo>
                  <a:lnTo>
                    <a:pt x="821556" y="843476"/>
                  </a:lnTo>
                  <a:lnTo>
                    <a:pt x="757775" y="844432"/>
                  </a:lnTo>
                  <a:lnTo>
                    <a:pt x="694773" y="843876"/>
                  </a:lnTo>
                  <a:lnTo>
                    <a:pt x="632979" y="841863"/>
                  </a:lnTo>
                  <a:lnTo>
                    <a:pt x="572819" y="838445"/>
                  </a:lnTo>
                  <a:lnTo>
                    <a:pt x="514719" y="833674"/>
                  </a:lnTo>
                  <a:lnTo>
                    <a:pt x="459106" y="827603"/>
                  </a:lnTo>
                  <a:lnTo>
                    <a:pt x="406408" y="820286"/>
                  </a:lnTo>
                  <a:lnTo>
                    <a:pt x="357050" y="811774"/>
                  </a:lnTo>
                  <a:lnTo>
                    <a:pt x="311460" y="802121"/>
                  </a:lnTo>
                  <a:lnTo>
                    <a:pt x="270064" y="791379"/>
                  </a:lnTo>
                  <a:lnTo>
                    <a:pt x="233289" y="779601"/>
                  </a:lnTo>
                  <a:lnTo>
                    <a:pt x="165250" y="746530"/>
                  </a:lnTo>
                  <a:lnTo>
                    <a:pt x="135610" y="704290"/>
                  </a:lnTo>
                  <a:lnTo>
                    <a:pt x="141818" y="683103"/>
                  </a:lnTo>
                  <a:lnTo>
                    <a:pt x="161735" y="662368"/>
                  </a:lnTo>
                  <a:lnTo>
                    <a:pt x="195130" y="642457"/>
                  </a:lnTo>
                  <a:lnTo>
                    <a:pt x="241771" y="623742"/>
                  </a:lnTo>
                  <a:lnTo>
                    <a:pt x="301425" y="606596"/>
                  </a:lnTo>
                  <a:lnTo>
                    <a:pt x="229497" y="595170"/>
                  </a:lnTo>
                  <a:lnTo>
                    <a:pt x="166358" y="581747"/>
                  </a:lnTo>
                  <a:lnTo>
                    <a:pt x="112508" y="566590"/>
                  </a:lnTo>
                  <a:lnTo>
                    <a:pt x="68446" y="549964"/>
                  </a:lnTo>
                  <a:lnTo>
                    <a:pt x="34674" y="532133"/>
                  </a:lnTo>
                  <a:lnTo>
                    <a:pt x="0" y="493912"/>
                  </a:lnTo>
                  <a:lnTo>
                    <a:pt x="97" y="474052"/>
                  </a:lnTo>
                  <a:lnTo>
                    <a:pt x="31668" y="438076"/>
                  </a:lnTo>
                  <a:lnTo>
                    <a:pt x="91796" y="408819"/>
                  </a:lnTo>
                  <a:lnTo>
                    <a:pt x="131727" y="395739"/>
                  </a:lnTo>
                  <a:lnTo>
                    <a:pt x="177559" y="383833"/>
                  </a:lnTo>
                  <a:lnTo>
                    <a:pt x="228783" y="373205"/>
                  </a:lnTo>
                  <a:lnTo>
                    <a:pt x="284892" y="363961"/>
                  </a:lnTo>
                  <a:lnTo>
                    <a:pt x="345377" y="356206"/>
                  </a:lnTo>
                  <a:lnTo>
                    <a:pt x="409732" y="350046"/>
                  </a:lnTo>
                  <a:lnTo>
                    <a:pt x="477448" y="345586"/>
                  </a:lnTo>
                  <a:lnTo>
                    <a:pt x="548016" y="342931"/>
                  </a:lnTo>
                  <a:lnTo>
                    <a:pt x="553143" y="339719"/>
                  </a:lnTo>
                  <a:close/>
                </a:path>
                <a:path w="6093459" h="1031875">
                  <a:moveTo>
                    <a:pt x="301489" y="606591"/>
                  </a:moveTo>
                  <a:lnTo>
                    <a:pt x="348671" y="612372"/>
                  </a:lnTo>
                  <a:lnTo>
                    <a:pt x="397609" y="617158"/>
                  </a:lnTo>
                  <a:lnTo>
                    <a:pt x="448012" y="620933"/>
                  </a:lnTo>
                  <a:lnTo>
                    <a:pt x="499586" y="623683"/>
                  </a:lnTo>
                  <a:lnTo>
                    <a:pt x="552040" y="625391"/>
                  </a:lnTo>
                  <a:lnTo>
                    <a:pt x="605080" y="626041"/>
                  </a:lnTo>
                  <a:lnTo>
                    <a:pt x="658414" y="625619"/>
                  </a:lnTo>
                </a:path>
                <a:path w="6093459" h="1031875">
                  <a:moveTo>
                    <a:pt x="821565" y="843476"/>
                  </a:moveTo>
                  <a:lnTo>
                    <a:pt x="861520" y="842089"/>
                  </a:lnTo>
                  <a:lnTo>
                    <a:pt x="900949" y="840104"/>
                  </a:lnTo>
                  <a:lnTo>
                    <a:pt x="939728" y="837528"/>
                  </a:lnTo>
                  <a:lnTo>
                    <a:pt x="977727" y="834369"/>
                  </a:lnTo>
                </a:path>
                <a:path w="6093459" h="1031875">
                  <a:moveTo>
                    <a:pt x="2325712" y="934056"/>
                  </a:moveTo>
                  <a:lnTo>
                    <a:pt x="2298614" y="924118"/>
                  </a:lnTo>
                  <a:lnTo>
                    <a:pt x="2273865" y="913866"/>
                  </a:lnTo>
                  <a:lnTo>
                    <a:pt x="2251517" y="903324"/>
                  </a:lnTo>
                  <a:lnTo>
                    <a:pt x="2231618" y="892514"/>
                  </a:lnTo>
                </a:path>
                <a:path w="6093459" h="1031875">
                  <a:moveTo>
                    <a:pt x="4027266" y="875539"/>
                  </a:moveTo>
                  <a:lnTo>
                    <a:pt x="4040557" y="864328"/>
                  </a:lnTo>
                  <a:lnTo>
                    <a:pt x="4051263" y="852978"/>
                  </a:lnTo>
                  <a:lnTo>
                    <a:pt x="4059363" y="841512"/>
                  </a:lnTo>
                  <a:lnTo>
                    <a:pt x="4064837" y="829956"/>
                  </a:lnTo>
                </a:path>
                <a:path w="6093459" h="1031875">
                  <a:moveTo>
                    <a:pt x="5273981" y="717727"/>
                  </a:moveTo>
                  <a:lnTo>
                    <a:pt x="5257890" y="679022"/>
                  </a:lnTo>
                  <a:lnTo>
                    <a:pt x="5208709" y="642554"/>
                  </a:lnTo>
                  <a:lnTo>
                    <a:pt x="5172572" y="625481"/>
                  </a:lnTo>
                  <a:lnTo>
                    <a:pt x="5129198" y="609352"/>
                  </a:lnTo>
                  <a:lnTo>
                    <a:pt x="5078931" y="594295"/>
                  </a:lnTo>
                  <a:lnTo>
                    <a:pt x="5022118" y="580440"/>
                  </a:lnTo>
                  <a:lnTo>
                    <a:pt x="4959102" y="567915"/>
                  </a:lnTo>
                  <a:lnTo>
                    <a:pt x="4890229" y="556847"/>
                  </a:lnTo>
                  <a:lnTo>
                    <a:pt x="4815845" y="547366"/>
                  </a:lnTo>
                </a:path>
                <a:path w="6093459" h="1031875">
                  <a:moveTo>
                    <a:pt x="5895931" y="365742"/>
                  </a:moveTo>
                  <a:lnTo>
                    <a:pt x="5857196" y="383680"/>
                  </a:lnTo>
                  <a:lnTo>
                    <a:pt x="5809943" y="400413"/>
                  </a:lnTo>
                  <a:lnTo>
                    <a:pt x="5754684" y="415782"/>
                  </a:lnTo>
                  <a:lnTo>
                    <a:pt x="5691933" y="429624"/>
                  </a:lnTo>
                </a:path>
                <a:path w="6093459" h="1031875">
                  <a:moveTo>
                    <a:pt x="5402767" y="129764"/>
                  </a:moveTo>
                  <a:lnTo>
                    <a:pt x="5407827" y="137255"/>
                  </a:lnTo>
                  <a:lnTo>
                    <a:pt x="5411311" y="144789"/>
                  </a:lnTo>
                  <a:lnTo>
                    <a:pt x="5413216" y="152353"/>
                  </a:lnTo>
                  <a:lnTo>
                    <a:pt x="5413538" y="159934"/>
                  </a:lnTo>
                </a:path>
                <a:path w="6093459" h="1031875">
                  <a:moveTo>
                    <a:pt x="4207199" y="55872"/>
                  </a:moveTo>
                  <a:lnTo>
                    <a:pt x="4176583" y="64819"/>
                  </a:lnTo>
                  <a:lnTo>
                    <a:pt x="4148892" y="74239"/>
                  </a:lnTo>
                  <a:lnTo>
                    <a:pt x="4124228" y="84095"/>
                  </a:lnTo>
                  <a:lnTo>
                    <a:pt x="4102695" y="94348"/>
                  </a:lnTo>
                </a:path>
                <a:path w="6093459" h="1031875">
                  <a:moveTo>
                    <a:pt x="3167752" y="78577"/>
                  </a:moveTo>
                  <a:lnTo>
                    <a:pt x="3151763" y="86588"/>
                  </a:lnTo>
                  <a:lnTo>
                    <a:pt x="3137973" y="94805"/>
                  </a:lnTo>
                  <a:lnTo>
                    <a:pt x="3126419" y="103203"/>
                  </a:lnTo>
                  <a:lnTo>
                    <a:pt x="3117137" y="111759"/>
                  </a:lnTo>
                </a:path>
                <a:path w="6093459" h="1031875">
                  <a:moveTo>
                    <a:pt x="1976975" y="120835"/>
                  </a:moveTo>
                  <a:lnTo>
                    <a:pt x="2025881" y="127911"/>
                  </a:lnTo>
                  <a:lnTo>
                    <a:pt x="2072793" y="135649"/>
                  </a:lnTo>
                  <a:lnTo>
                    <a:pt x="2117585" y="144029"/>
                  </a:lnTo>
                  <a:lnTo>
                    <a:pt x="2160132" y="153028"/>
                  </a:lnTo>
                </a:path>
                <a:path w="6093459" h="1031875">
                  <a:moveTo>
                    <a:pt x="553143" y="339719"/>
                  </a:moveTo>
                  <a:lnTo>
                    <a:pt x="558951" y="348291"/>
                  </a:lnTo>
                  <a:lnTo>
                    <a:pt x="566220" y="356800"/>
                  </a:lnTo>
                  <a:lnTo>
                    <a:pt x="574942" y="365236"/>
                  </a:lnTo>
                  <a:lnTo>
                    <a:pt x="585107" y="373589"/>
                  </a:lnTo>
                </a:path>
              </a:pathLst>
            </a:custGeom>
            <a:ln w="19049">
              <a:solidFill>
                <a:srgbClr val="FF99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/>
            <p:cNvSpPr/>
            <p:nvPr/>
          </p:nvSpPr>
          <p:spPr>
            <a:xfrm>
              <a:off x="6763213" y="5487048"/>
              <a:ext cx="1122680" cy="156210"/>
            </a:xfrm>
            <a:custGeom>
              <a:avLst/>
              <a:gdLst/>
              <a:ahLst/>
              <a:cxnLst/>
              <a:rect l="l" t="t" r="r" b="b"/>
              <a:pathLst>
                <a:path w="1122679" h="156210">
                  <a:moveTo>
                    <a:pt x="1122626" y="155610"/>
                  </a:moveTo>
                  <a:lnTo>
                    <a:pt x="0" y="155610"/>
                  </a:lnTo>
                  <a:lnTo>
                    <a:pt x="0" y="0"/>
                  </a:lnTo>
                  <a:lnTo>
                    <a:pt x="1122626" y="0"/>
                  </a:lnTo>
                  <a:lnTo>
                    <a:pt x="1122626" y="15561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40" name="object 40"/>
          <p:cNvSpPr txBox="1"/>
          <p:nvPr/>
        </p:nvSpPr>
        <p:spPr>
          <a:xfrm>
            <a:off x="7029466" y="5399627"/>
            <a:ext cx="589915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Cloud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1" name="object 41"/>
          <p:cNvSpPr/>
          <p:nvPr/>
        </p:nvSpPr>
        <p:spPr>
          <a:xfrm>
            <a:off x="3580850" y="2327187"/>
            <a:ext cx="7011034" cy="4149725"/>
          </a:xfrm>
          <a:custGeom>
            <a:avLst/>
            <a:gdLst/>
            <a:ahLst/>
            <a:cxnLst/>
            <a:rect l="l" t="t" r="r" b="b"/>
            <a:pathLst>
              <a:path w="7011034" h="4149725">
                <a:moveTo>
                  <a:pt x="5450374" y="4149462"/>
                </a:moveTo>
                <a:lnTo>
                  <a:pt x="5382356" y="4149031"/>
                </a:lnTo>
                <a:lnTo>
                  <a:pt x="5314437" y="4147753"/>
                </a:lnTo>
                <a:lnTo>
                  <a:pt x="5246716" y="4145651"/>
                </a:lnTo>
                <a:lnTo>
                  <a:pt x="5179294" y="4142750"/>
                </a:lnTo>
                <a:lnTo>
                  <a:pt x="5112270" y="4139072"/>
                </a:lnTo>
                <a:lnTo>
                  <a:pt x="5045742" y="4134641"/>
                </a:lnTo>
                <a:lnTo>
                  <a:pt x="4979811" y="4129482"/>
                </a:lnTo>
                <a:lnTo>
                  <a:pt x="4914575" y="4123616"/>
                </a:lnTo>
                <a:lnTo>
                  <a:pt x="4850135" y="4117068"/>
                </a:lnTo>
                <a:lnTo>
                  <a:pt x="4786589" y="4109862"/>
                </a:lnTo>
                <a:lnTo>
                  <a:pt x="4724037" y="4102020"/>
                </a:lnTo>
                <a:lnTo>
                  <a:pt x="4662578" y="4093567"/>
                </a:lnTo>
                <a:lnTo>
                  <a:pt x="4602312" y="4084526"/>
                </a:lnTo>
                <a:lnTo>
                  <a:pt x="4543339" y="4074920"/>
                </a:lnTo>
                <a:lnTo>
                  <a:pt x="4485757" y="4064773"/>
                </a:lnTo>
                <a:lnTo>
                  <a:pt x="4429665" y="4054108"/>
                </a:lnTo>
                <a:lnTo>
                  <a:pt x="4375164" y="4042950"/>
                </a:lnTo>
                <a:lnTo>
                  <a:pt x="4322353" y="4031321"/>
                </a:lnTo>
                <a:lnTo>
                  <a:pt x="4271331" y="4019245"/>
                </a:lnTo>
                <a:lnTo>
                  <a:pt x="4222197" y="4006745"/>
                </a:lnTo>
                <a:lnTo>
                  <a:pt x="4175051" y="3993846"/>
                </a:lnTo>
                <a:lnTo>
                  <a:pt x="4129993" y="3980570"/>
                </a:lnTo>
                <a:lnTo>
                  <a:pt x="4087121" y="3966941"/>
                </a:lnTo>
                <a:lnTo>
                  <a:pt x="4046535" y="3952983"/>
                </a:lnTo>
                <a:lnTo>
                  <a:pt x="4008334" y="3938719"/>
                </a:lnTo>
                <a:lnTo>
                  <a:pt x="3972619" y="3924173"/>
                </a:lnTo>
                <a:lnTo>
                  <a:pt x="3909040" y="3894328"/>
                </a:lnTo>
                <a:lnTo>
                  <a:pt x="3856593" y="3863636"/>
                </a:lnTo>
                <a:lnTo>
                  <a:pt x="3816073" y="3832285"/>
                </a:lnTo>
                <a:lnTo>
                  <a:pt x="3788276" y="3800464"/>
                </a:lnTo>
                <a:lnTo>
                  <a:pt x="3773997" y="3768361"/>
                </a:lnTo>
                <a:lnTo>
                  <a:pt x="3772174" y="3752262"/>
                </a:lnTo>
              </a:path>
              <a:path w="7011034" h="4149725">
                <a:moveTo>
                  <a:pt x="2454233" y="2509571"/>
                </a:moveTo>
                <a:lnTo>
                  <a:pt x="2449642" y="2559218"/>
                </a:lnTo>
                <a:lnTo>
                  <a:pt x="2436105" y="2608723"/>
                </a:lnTo>
                <a:lnTo>
                  <a:pt x="2413971" y="2657944"/>
                </a:lnTo>
                <a:lnTo>
                  <a:pt x="2383592" y="2706742"/>
                </a:lnTo>
                <a:lnTo>
                  <a:pt x="2345318" y="2754973"/>
                </a:lnTo>
                <a:lnTo>
                  <a:pt x="2299501" y="2802498"/>
                </a:lnTo>
                <a:lnTo>
                  <a:pt x="2246491" y="2849173"/>
                </a:lnTo>
                <a:lnTo>
                  <a:pt x="2186639" y="2894859"/>
                </a:lnTo>
                <a:lnTo>
                  <a:pt x="2154256" y="2917286"/>
                </a:lnTo>
                <a:lnTo>
                  <a:pt x="2120295" y="2939413"/>
                </a:lnTo>
                <a:lnTo>
                  <a:pt x="2084799" y="2961221"/>
                </a:lnTo>
                <a:lnTo>
                  <a:pt x="2047812" y="2982693"/>
                </a:lnTo>
                <a:lnTo>
                  <a:pt x="2009378" y="3003812"/>
                </a:lnTo>
                <a:lnTo>
                  <a:pt x="1969540" y="3024559"/>
                </a:lnTo>
                <a:lnTo>
                  <a:pt x="1928342" y="3044917"/>
                </a:lnTo>
                <a:lnTo>
                  <a:pt x="1885829" y="3064869"/>
                </a:lnTo>
                <a:lnTo>
                  <a:pt x="1842043" y="3084396"/>
                </a:lnTo>
                <a:lnTo>
                  <a:pt x="1797030" y="3103481"/>
                </a:lnTo>
                <a:lnTo>
                  <a:pt x="1750833" y="3122107"/>
                </a:lnTo>
                <a:lnTo>
                  <a:pt x="1703495" y="3140255"/>
                </a:lnTo>
                <a:lnTo>
                  <a:pt x="1655061" y="3157908"/>
                </a:lnTo>
                <a:lnTo>
                  <a:pt x="1605574" y="3175048"/>
                </a:lnTo>
                <a:lnTo>
                  <a:pt x="1555078" y="3191658"/>
                </a:lnTo>
                <a:lnTo>
                  <a:pt x="1503618" y="3207719"/>
                </a:lnTo>
                <a:lnTo>
                  <a:pt x="1451236" y="3223215"/>
                </a:lnTo>
                <a:lnTo>
                  <a:pt x="1397978" y="3238127"/>
                </a:lnTo>
                <a:lnTo>
                  <a:pt x="1343886" y="3252438"/>
                </a:lnTo>
                <a:lnTo>
                  <a:pt x="1289004" y="3266130"/>
                </a:lnTo>
                <a:lnTo>
                  <a:pt x="1233377" y="3279185"/>
                </a:lnTo>
                <a:lnTo>
                  <a:pt x="1177049" y="3291587"/>
                </a:lnTo>
                <a:lnTo>
                  <a:pt x="1120062" y="3303316"/>
                </a:lnTo>
                <a:lnTo>
                  <a:pt x="1062461" y="3314356"/>
                </a:lnTo>
                <a:lnTo>
                  <a:pt x="1004290" y="3324688"/>
                </a:lnTo>
                <a:lnTo>
                  <a:pt x="945593" y="3334295"/>
                </a:lnTo>
                <a:lnTo>
                  <a:pt x="886414" y="3343160"/>
                </a:lnTo>
                <a:lnTo>
                  <a:pt x="826796" y="3351265"/>
                </a:lnTo>
                <a:lnTo>
                  <a:pt x="766783" y="3358591"/>
                </a:lnTo>
                <a:lnTo>
                  <a:pt x="706419" y="3365122"/>
                </a:lnTo>
                <a:lnTo>
                  <a:pt x="645748" y="3370839"/>
                </a:lnTo>
                <a:lnTo>
                  <a:pt x="584815" y="3375725"/>
                </a:lnTo>
                <a:lnTo>
                  <a:pt x="523661" y="3379763"/>
                </a:lnTo>
                <a:lnTo>
                  <a:pt x="462333" y="3382934"/>
                </a:lnTo>
                <a:lnTo>
                  <a:pt x="400873" y="3385221"/>
                </a:lnTo>
                <a:lnTo>
                  <a:pt x="339325" y="3386606"/>
                </a:lnTo>
                <a:lnTo>
                  <a:pt x="277733" y="3387071"/>
                </a:lnTo>
              </a:path>
              <a:path w="7011034" h="4149725">
                <a:moveTo>
                  <a:pt x="0" y="0"/>
                </a:moveTo>
                <a:lnTo>
                  <a:pt x="255" y="72134"/>
                </a:lnTo>
                <a:lnTo>
                  <a:pt x="1010" y="144151"/>
                </a:lnTo>
                <a:lnTo>
                  <a:pt x="2251" y="215932"/>
                </a:lnTo>
                <a:lnTo>
                  <a:pt x="3963" y="287360"/>
                </a:lnTo>
                <a:lnTo>
                  <a:pt x="6131" y="358317"/>
                </a:lnTo>
                <a:lnTo>
                  <a:pt x="8740" y="428684"/>
                </a:lnTo>
                <a:lnTo>
                  <a:pt x="11776" y="498345"/>
                </a:lnTo>
                <a:lnTo>
                  <a:pt x="15224" y="567181"/>
                </a:lnTo>
                <a:lnTo>
                  <a:pt x="19070" y="635075"/>
                </a:lnTo>
                <a:lnTo>
                  <a:pt x="23298" y="701909"/>
                </a:lnTo>
                <a:lnTo>
                  <a:pt x="27894" y="767564"/>
                </a:lnTo>
                <a:lnTo>
                  <a:pt x="32843" y="831924"/>
                </a:lnTo>
                <a:lnTo>
                  <a:pt x="38131" y="894870"/>
                </a:lnTo>
                <a:lnTo>
                  <a:pt x="43742" y="956284"/>
                </a:lnTo>
                <a:lnTo>
                  <a:pt x="49662" y="1016050"/>
                </a:lnTo>
                <a:lnTo>
                  <a:pt x="55877" y="1074048"/>
                </a:lnTo>
                <a:lnTo>
                  <a:pt x="62371" y="1130161"/>
                </a:lnTo>
                <a:lnTo>
                  <a:pt x="69130" y="1184272"/>
                </a:lnTo>
                <a:lnTo>
                  <a:pt x="76139" y="1236263"/>
                </a:lnTo>
                <a:lnTo>
                  <a:pt x="83384" y="1286015"/>
                </a:lnTo>
                <a:lnTo>
                  <a:pt x="90849" y="1333411"/>
                </a:lnTo>
                <a:lnTo>
                  <a:pt x="98520" y="1378333"/>
                </a:lnTo>
                <a:lnTo>
                  <a:pt x="106383" y="1420663"/>
                </a:lnTo>
                <a:lnTo>
                  <a:pt x="114422" y="1460284"/>
                </a:lnTo>
                <a:lnTo>
                  <a:pt x="130972" y="1530927"/>
                </a:lnTo>
                <a:lnTo>
                  <a:pt x="148051" y="1589318"/>
                </a:lnTo>
                <a:lnTo>
                  <a:pt x="165542" y="1634515"/>
                </a:lnTo>
                <a:lnTo>
                  <a:pt x="192293" y="1675510"/>
                </a:lnTo>
                <a:lnTo>
                  <a:pt x="201289" y="1681558"/>
                </a:lnTo>
                <a:lnTo>
                  <a:pt x="210299" y="1683599"/>
                </a:lnTo>
              </a:path>
              <a:path w="7011034" h="4149725">
                <a:moveTo>
                  <a:pt x="7010749" y="727424"/>
                </a:moveTo>
                <a:lnTo>
                  <a:pt x="6998717" y="776729"/>
                </a:lnTo>
                <a:lnTo>
                  <a:pt x="6964281" y="821370"/>
                </a:lnTo>
                <a:lnTo>
                  <a:pt x="6909929" y="861867"/>
                </a:lnTo>
                <a:lnTo>
                  <a:pt x="6876063" y="880722"/>
                </a:lnTo>
                <a:lnTo>
                  <a:pt x="6838151" y="898736"/>
                </a:lnTo>
                <a:lnTo>
                  <a:pt x="6796505" y="915973"/>
                </a:lnTo>
                <a:lnTo>
                  <a:pt x="6751437" y="932497"/>
                </a:lnTo>
                <a:lnTo>
                  <a:pt x="6703257" y="948374"/>
                </a:lnTo>
                <a:lnTo>
                  <a:pt x="6652276" y="963668"/>
                </a:lnTo>
                <a:lnTo>
                  <a:pt x="6598806" y="978445"/>
                </a:lnTo>
                <a:lnTo>
                  <a:pt x="6543157" y="992768"/>
                </a:lnTo>
                <a:lnTo>
                  <a:pt x="6485642" y="1006702"/>
                </a:lnTo>
                <a:lnTo>
                  <a:pt x="6426570" y="1020314"/>
                </a:lnTo>
                <a:lnTo>
                  <a:pt x="6366254" y="1033666"/>
                </a:lnTo>
                <a:lnTo>
                  <a:pt x="6305005" y="1046825"/>
                </a:lnTo>
                <a:lnTo>
                  <a:pt x="6243133" y="1059854"/>
                </a:lnTo>
                <a:lnTo>
                  <a:pt x="6180949" y="1072819"/>
                </a:lnTo>
                <a:lnTo>
                  <a:pt x="6118766" y="1085784"/>
                </a:lnTo>
                <a:lnTo>
                  <a:pt x="6056894" y="1098815"/>
                </a:lnTo>
                <a:lnTo>
                  <a:pt x="5995645" y="1111975"/>
                </a:lnTo>
                <a:lnTo>
                  <a:pt x="5935329" y="1125331"/>
                </a:lnTo>
                <a:lnTo>
                  <a:pt x="5876257" y="1138945"/>
                </a:lnTo>
                <a:lnTo>
                  <a:pt x="5818742" y="1152884"/>
                </a:lnTo>
                <a:lnTo>
                  <a:pt x="5763093" y="1167211"/>
                </a:lnTo>
                <a:lnTo>
                  <a:pt x="5709623" y="1181993"/>
                </a:lnTo>
                <a:lnTo>
                  <a:pt x="5658642" y="1197292"/>
                </a:lnTo>
                <a:lnTo>
                  <a:pt x="5610462" y="1213175"/>
                </a:lnTo>
                <a:lnTo>
                  <a:pt x="5565393" y="1229706"/>
                </a:lnTo>
                <a:lnTo>
                  <a:pt x="5523748" y="1246950"/>
                </a:lnTo>
                <a:lnTo>
                  <a:pt x="5485836" y="1264971"/>
                </a:lnTo>
                <a:lnTo>
                  <a:pt x="5451970" y="1283834"/>
                </a:lnTo>
                <a:lnTo>
                  <a:pt x="5397618" y="1324346"/>
                </a:lnTo>
                <a:lnTo>
                  <a:pt x="5363182" y="1369003"/>
                </a:lnTo>
                <a:lnTo>
                  <a:pt x="5354209" y="1393049"/>
                </a:lnTo>
                <a:lnTo>
                  <a:pt x="5351149" y="1418324"/>
                </a:lnTo>
              </a:path>
              <a:path w="7011034" h="4149725">
                <a:moveTo>
                  <a:pt x="3505299" y="170962"/>
                </a:moveTo>
                <a:lnTo>
                  <a:pt x="3503280" y="234330"/>
                </a:lnTo>
                <a:lnTo>
                  <a:pt x="3497474" y="292220"/>
                </a:lnTo>
                <a:lnTo>
                  <a:pt x="3488260" y="345179"/>
                </a:lnTo>
                <a:lnTo>
                  <a:pt x="3476016" y="393755"/>
                </a:lnTo>
                <a:lnTo>
                  <a:pt x="3461122" y="438496"/>
                </a:lnTo>
                <a:lnTo>
                  <a:pt x="3443956" y="479950"/>
                </a:lnTo>
                <a:lnTo>
                  <a:pt x="3424897" y="518665"/>
                </a:lnTo>
                <a:lnTo>
                  <a:pt x="3404323" y="555189"/>
                </a:lnTo>
                <a:lnTo>
                  <a:pt x="3382613" y="590069"/>
                </a:lnTo>
                <a:lnTo>
                  <a:pt x="3360145" y="623855"/>
                </a:lnTo>
                <a:lnTo>
                  <a:pt x="3337299" y="657092"/>
                </a:lnTo>
                <a:lnTo>
                  <a:pt x="3314454" y="690330"/>
                </a:lnTo>
                <a:lnTo>
                  <a:pt x="3291986" y="724117"/>
                </a:lnTo>
                <a:lnTo>
                  <a:pt x="3270276" y="758999"/>
                </a:lnTo>
                <a:lnTo>
                  <a:pt x="3249702" y="795526"/>
                </a:lnTo>
                <a:lnTo>
                  <a:pt x="3230643" y="834244"/>
                </a:lnTo>
                <a:lnTo>
                  <a:pt x="3213477" y="875702"/>
                </a:lnTo>
                <a:lnTo>
                  <a:pt x="3198583" y="920448"/>
                </a:lnTo>
                <a:lnTo>
                  <a:pt x="3186339" y="969029"/>
                </a:lnTo>
                <a:lnTo>
                  <a:pt x="3177125" y="1021993"/>
                </a:lnTo>
                <a:lnTo>
                  <a:pt x="3171319" y="1079888"/>
                </a:lnTo>
                <a:lnTo>
                  <a:pt x="3169299" y="1143261"/>
                </a:lnTo>
              </a:path>
            </a:pathLst>
          </a:custGeom>
          <a:ln w="19049">
            <a:solidFill>
              <a:srgbClr val="2AAB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2" name="object 42"/>
          <p:cNvSpPr/>
          <p:nvPr/>
        </p:nvSpPr>
        <p:spPr>
          <a:xfrm>
            <a:off x="1059224" y="2419799"/>
            <a:ext cx="191770" cy="712470"/>
          </a:xfrm>
          <a:custGeom>
            <a:avLst/>
            <a:gdLst/>
            <a:ahLst/>
            <a:cxnLst/>
            <a:rect l="l" t="t" r="r" b="b"/>
            <a:pathLst>
              <a:path w="191769" h="712469">
                <a:moveTo>
                  <a:pt x="0" y="0"/>
                </a:moveTo>
                <a:lnTo>
                  <a:pt x="2794" y="71087"/>
                </a:lnTo>
                <a:lnTo>
                  <a:pt x="10618" y="132835"/>
                </a:lnTo>
                <a:lnTo>
                  <a:pt x="22635" y="186800"/>
                </a:lnTo>
                <a:lnTo>
                  <a:pt x="38004" y="234537"/>
                </a:lnTo>
                <a:lnTo>
                  <a:pt x="55889" y="277605"/>
                </a:lnTo>
                <a:lnTo>
                  <a:pt x="75450" y="317559"/>
                </a:lnTo>
                <a:lnTo>
                  <a:pt x="95849" y="355956"/>
                </a:lnTo>
                <a:lnTo>
                  <a:pt x="116249" y="394353"/>
                </a:lnTo>
                <a:lnTo>
                  <a:pt x="135810" y="434306"/>
                </a:lnTo>
                <a:lnTo>
                  <a:pt x="153695" y="477372"/>
                </a:lnTo>
                <a:lnTo>
                  <a:pt x="169064" y="525108"/>
                </a:lnTo>
                <a:lnTo>
                  <a:pt x="181081" y="579070"/>
                </a:lnTo>
                <a:lnTo>
                  <a:pt x="188905" y="640815"/>
                </a:lnTo>
                <a:lnTo>
                  <a:pt x="191699" y="711899"/>
                </a:lnTo>
              </a:path>
            </a:pathLst>
          </a:custGeom>
          <a:ln w="19049">
            <a:solidFill>
              <a:srgbClr val="2AAB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43" name="object 43"/>
          <p:cNvSpPr txBox="1"/>
          <p:nvPr/>
        </p:nvSpPr>
        <p:spPr>
          <a:xfrm>
            <a:off x="2298350" y="1957587"/>
            <a:ext cx="2565400" cy="370205"/>
          </a:xfrm>
          <a:prstGeom prst="rect">
            <a:avLst/>
          </a:prstGeom>
          <a:solidFill>
            <a:srgbClr val="FCE4CD"/>
          </a:solidFill>
          <a:ln w="28574">
            <a:solidFill>
              <a:srgbClr val="F05A28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152400">
              <a:lnSpc>
                <a:spcPct val="100000"/>
              </a:lnSpc>
              <a:spcBef>
                <a:spcPts val="295"/>
              </a:spcBef>
            </a:pPr>
            <a:r>
              <a:rPr sz="1800" b="1" dirty="0">
                <a:latin typeface="Calibri" panose="020F0502020204030204"/>
                <a:cs typeface="Calibri" panose="020F0502020204030204"/>
              </a:rPr>
              <a:t>Container</a:t>
            </a:r>
            <a:r>
              <a:rPr sz="1800" b="1" spc="-45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b="1" spc="-10" dirty="0">
                <a:latin typeface="Calibri" panose="020F0502020204030204"/>
                <a:cs typeface="Calibri" panose="020F0502020204030204"/>
              </a:rPr>
              <a:t>Management</a:t>
            </a:r>
            <a:endParaRPr sz="18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4" name="object 44"/>
          <p:cNvSpPr txBox="1"/>
          <p:nvPr/>
        </p:nvSpPr>
        <p:spPr>
          <a:xfrm>
            <a:off x="6060149" y="2128549"/>
            <a:ext cx="2052320" cy="370205"/>
          </a:xfrm>
          <a:prstGeom prst="rect">
            <a:avLst/>
          </a:prstGeom>
          <a:solidFill>
            <a:srgbClr val="FCE4CD"/>
          </a:solidFill>
          <a:ln w="28574">
            <a:solidFill>
              <a:srgbClr val="F05A28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370840">
              <a:lnSpc>
                <a:spcPct val="100000"/>
              </a:lnSpc>
              <a:spcBef>
                <a:spcPts val="295"/>
              </a:spcBef>
            </a:pPr>
            <a:r>
              <a:rPr sz="1800" b="1" spc="-10" dirty="0">
                <a:latin typeface="Calibri" panose="020F0502020204030204"/>
                <a:cs typeface="Calibri" panose="020F0502020204030204"/>
              </a:rPr>
              <a:t>Microservices</a:t>
            </a:r>
            <a:endParaRPr sz="18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5" name="object 45"/>
          <p:cNvSpPr txBox="1"/>
          <p:nvPr/>
        </p:nvSpPr>
        <p:spPr>
          <a:xfrm>
            <a:off x="9730750" y="2685012"/>
            <a:ext cx="1722120" cy="370205"/>
          </a:xfrm>
          <a:prstGeom prst="rect">
            <a:avLst/>
          </a:prstGeom>
          <a:solidFill>
            <a:srgbClr val="FCE4CD"/>
          </a:solidFill>
          <a:ln w="28574">
            <a:solidFill>
              <a:srgbClr val="F05A28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marL="369570">
              <a:lnSpc>
                <a:spcPct val="100000"/>
              </a:lnSpc>
              <a:spcBef>
                <a:spcPts val="295"/>
              </a:spcBef>
            </a:pPr>
            <a:r>
              <a:rPr sz="1800" b="1" spc="-10" dirty="0">
                <a:latin typeface="Calibri" panose="020F0502020204030204"/>
                <a:cs typeface="Calibri" panose="020F0502020204030204"/>
              </a:rPr>
              <a:t>Databases</a:t>
            </a:r>
            <a:endParaRPr sz="18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9031224" y="6293649"/>
            <a:ext cx="1822450" cy="366395"/>
          </a:xfrm>
          <a:prstGeom prst="rect">
            <a:avLst/>
          </a:prstGeom>
          <a:solidFill>
            <a:srgbClr val="FCE4CD"/>
          </a:solidFill>
          <a:ln w="28574">
            <a:solidFill>
              <a:srgbClr val="F05A28"/>
            </a:solidFill>
          </a:ln>
        </p:spPr>
        <p:txBody>
          <a:bodyPr vert="horz" wrap="square" lIns="0" tIns="35560" rIns="0" bIns="0" rtlCol="0">
            <a:spAutoFit/>
          </a:bodyPr>
          <a:lstStyle/>
          <a:p>
            <a:pPr marL="324485">
              <a:lnSpc>
                <a:spcPct val="100000"/>
              </a:lnSpc>
              <a:spcBef>
                <a:spcPts val="280"/>
              </a:spcBef>
            </a:pPr>
            <a:r>
              <a:rPr sz="1800" b="1" dirty="0">
                <a:latin typeface="Calibri" panose="020F0502020204030204"/>
                <a:cs typeface="Calibri" panose="020F0502020204030204"/>
              </a:rPr>
              <a:t>Public</a:t>
            </a:r>
            <a:r>
              <a:rPr sz="1800" b="1" spc="-30" dirty="0">
                <a:latin typeface="Calibri" panose="020F0502020204030204"/>
                <a:cs typeface="Calibri" panose="020F0502020204030204"/>
              </a:rPr>
              <a:t> </a:t>
            </a:r>
            <a:r>
              <a:rPr sz="1800" b="1" spc="-10" dirty="0">
                <a:latin typeface="Calibri" panose="020F0502020204030204"/>
                <a:cs typeface="Calibri" panose="020F0502020204030204"/>
              </a:rPr>
              <a:t>Cloud</a:t>
            </a:r>
            <a:endParaRPr sz="18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2036649" y="5531174"/>
            <a:ext cx="1822450" cy="366395"/>
          </a:xfrm>
          <a:prstGeom prst="rect">
            <a:avLst/>
          </a:prstGeom>
          <a:solidFill>
            <a:srgbClr val="FCE4CD"/>
          </a:solidFill>
          <a:ln w="28574">
            <a:solidFill>
              <a:srgbClr val="F05A28"/>
            </a:solidFill>
          </a:ln>
        </p:spPr>
        <p:txBody>
          <a:bodyPr vert="horz" wrap="square" lIns="0" tIns="35560" rIns="0" bIns="0" rtlCol="0">
            <a:spAutoFit/>
          </a:bodyPr>
          <a:lstStyle/>
          <a:p>
            <a:pPr marL="560705">
              <a:lnSpc>
                <a:spcPct val="100000"/>
              </a:lnSpc>
              <a:spcBef>
                <a:spcPts val="280"/>
              </a:spcBef>
            </a:pPr>
            <a:r>
              <a:rPr sz="1800" b="1" spc="-10" dirty="0">
                <a:latin typeface="Calibri" panose="020F0502020204030204"/>
                <a:cs typeface="Calibri" panose="020F0502020204030204"/>
              </a:rPr>
              <a:t>Servers</a:t>
            </a:r>
            <a:endParaRPr sz="18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148274" y="2050200"/>
            <a:ext cx="1822450" cy="370205"/>
          </a:xfrm>
          <a:prstGeom prst="rect">
            <a:avLst/>
          </a:prstGeom>
          <a:solidFill>
            <a:srgbClr val="FCE4CD"/>
          </a:solidFill>
          <a:ln w="28574">
            <a:solidFill>
              <a:srgbClr val="F05A28"/>
            </a:solidFill>
          </a:ln>
        </p:spPr>
        <p:txBody>
          <a:bodyPr vert="horz" wrap="square" lIns="0" tIns="374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95"/>
              </a:spcBef>
            </a:pPr>
            <a:r>
              <a:rPr sz="1800" b="1" spc="-20" dirty="0">
                <a:latin typeface="Calibri" panose="020F0502020204030204"/>
                <a:cs typeface="Calibri" panose="020F0502020204030204"/>
              </a:rPr>
              <a:t>CICD</a:t>
            </a:r>
            <a:endParaRPr sz="18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87092" y="3131712"/>
            <a:ext cx="1927860" cy="1159510"/>
          </a:xfrm>
          <a:custGeom>
            <a:avLst/>
            <a:gdLst/>
            <a:ahLst/>
            <a:cxnLst/>
            <a:rect l="l" t="t" r="r" b="b"/>
            <a:pathLst>
              <a:path w="1927860" h="1159510">
                <a:moveTo>
                  <a:pt x="0" y="0"/>
                </a:moveTo>
                <a:lnTo>
                  <a:pt x="1927551" y="0"/>
                </a:lnTo>
                <a:lnTo>
                  <a:pt x="1927551" y="1159425"/>
                </a:lnTo>
                <a:lnTo>
                  <a:pt x="0" y="1159425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99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458488" y="3947333"/>
            <a:ext cx="1584960" cy="237490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39700">
              <a:lnSpc>
                <a:spcPts val="1865"/>
              </a:lnSpc>
            </a:pPr>
            <a:r>
              <a:rPr sz="190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CICD</a:t>
            </a:r>
            <a:r>
              <a:rPr sz="1900" spc="-6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 </a:t>
            </a: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Pipeline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graphicFrame>
        <p:nvGraphicFramePr>
          <p:cNvPr id="4" name="object 4"/>
          <p:cNvGraphicFramePr>
            <a:graphicFrameLocks noGrp="1"/>
          </p:cNvGraphicFramePr>
          <p:nvPr/>
        </p:nvGraphicFramePr>
        <p:xfrm>
          <a:off x="380583" y="3309168"/>
          <a:ext cx="1817370" cy="52197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0530"/>
                <a:gridCol w="430530"/>
                <a:gridCol w="430529"/>
                <a:gridCol w="430530"/>
              </a:tblGrid>
              <a:tr h="52197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1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2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3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spcBef>
                          <a:spcPts val="855"/>
                        </a:spcBef>
                      </a:pPr>
                      <a:r>
                        <a:rPr sz="1900" spc="-50" dirty="0">
                          <a:solidFill>
                            <a:srgbClr val="666666"/>
                          </a:solidFill>
                          <a:latin typeface="Calibri" panose="020F0502020204030204"/>
                          <a:cs typeface="Calibri" panose="020F0502020204030204"/>
                        </a:rPr>
                        <a:t>4</a:t>
                      </a:r>
                      <a:endParaRPr sz="1900">
                        <a:latin typeface="Calibri" panose="020F0502020204030204"/>
                        <a:cs typeface="Calibri" panose="020F0502020204030204"/>
                      </a:endParaRPr>
                    </a:p>
                  </a:txBody>
                  <a:tcPr marL="0" marR="0" marT="108585" marB="0">
                    <a:lnL w="19050">
                      <a:solidFill>
                        <a:srgbClr val="FF9900"/>
                      </a:solidFill>
                      <a:prstDash val="solid"/>
                    </a:lnL>
                    <a:lnR w="19050">
                      <a:solidFill>
                        <a:srgbClr val="FF9900"/>
                      </a:solidFill>
                      <a:prstDash val="solid"/>
                    </a:lnR>
                    <a:lnT w="19050">
                      <a:solidFill>
                        <a:srgbClr val="FF9900"/>
                      </a:solidFill>
                      <a:prstDash val="solid"/>
                    </a:lnT>
                    <a:lnB w="19050">
                      <a:solidFill>
                        <a:srgbClr val="FF9900"/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pic>
        <p:nvPicPr>
          <p:cNvPr id="5" name="object 5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033100" y="772373"/>
            <a:ext cx="1368799" cy="101642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7906058" y="3579705"/>
            <a:ext cx="2052320" cy="1311910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1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</a:pPr>
            <a:endParaRPr sz="190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1145"/>
              </a:spcBef>
            </a:pPr>
            <a:endParaRPr sz="1900">
              <a:latin typeface="Times New Roman" panose="02020603050405020304"/>
              <a:cs typeface="Times New Roman" panose="02020603050405020304"/>
            </a:endParaRPr>
          </a:p>
          <a:p>
            <a:pPr algn="ctr">
              <a:lnSpc>
                <a:spcPct val="100000"/>
              </a:lnSpc>
            </a:pP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Host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73759" y="4529005"/>
            <a:ext cx="662305" cy="240029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9855">
              <a:lnSpc>
                <a:spcPts val="1885"/>
              </a:lnSpc>
            </a:pP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sshd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45255" y="3745401"/>
            <a:ext cx="1773555" cy="553085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123825" rIns="0" bIns="0" rtlCol="0">
            <a:spAutoFit/>
          </a:bodyPr>
          <a:lstStyle/>
          <a:p>
            <a:pPr marL="427990">
              <a:lnSpc>
                <a:spcPct val="100000"/>
              </a:lnSpc>
              <a:spcBef>
                <a:spcPts val="975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Database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3043" y="5430003"/>
            <a:ext cx="762924" cy="632604"/>
          </a:xfrm>
          <a:prstGeom prst="rect">
            <a:avLst/>
          </a:prstGeom>
        </p:spPr>
      </p:pic>
      <p:sp>
        <p:nvSpPr>
          <p:cNvPr id="10" name="object 10"/>
          <p:cNvSpPr/>
          <p:nvPr/>
        </p:nvSpPr>
        <p:spPr>
          <a:xfrm>
            <a:off x="3126047" y="1966674"/>
            <a:ext cx="1369060" cy="608965"/>
          </a:xfrm>
          <a:custGeom>
            <a:avLst/>
            <a:gdLst/>
            <a:ahLst/>
            <a:cxnLst/>
            <a:rect l="l" t="t" r="r" b="b"/>
            <a:pathLst>
              <a:path w="1369060" h="608964">
                <a:moveTo>
                  <a:pt x="0" y="101465"/>
                </a:moveTo>
                <a:lnTo>
                  <a:pt x="7973" y="61970"/>
                </a:lnTo>
                <a:lnTo>
                  <a:pt x="29718" y="29718"/>
                </a:lnTo>
                <a:lnTo>
                  <a:pt x="61970" y="7973"/>
                </a:lnTo>
                <a:lnTo>
                  <a:pt x="101466" y="0"/>
                </a:lnTo>
                <a:lnTo>
                  <a:pt x="1267299" y="0"/>
                </a:lnTo>
                <a:lnTo>
                  <a:pt x="1306129" y="7723"/>
                </a:lnTo>
                <a:lnTo>
                  <a:pt x="1339047" y="29718"/>
                </a:lnTo>
                <a:lnTo>
                  <a:pt x="1361042" y="62636"/>
                </a:lnTo>
                <a:lnTo>
                  <a:pt x="1368765" y="101465"/>
                </a:lnTo>
                <a:lnTo>
                  <a:pt x="1368765" y="507318"/>
                </a:lnTo>
                <a:lnTo>
                  <a:pt x="1360792" y="546813"/>
                </a:lnTo>
                <a:lnTo>
                  <a:pt x="1339046" y="579065"/>
                </a:lnTo>
                <a:lnTo>
                  <a:pt x="1306794" y="600811"/>
                </a:lnTo>
                <a:lnTo>
                  <a:pt x="1267299" y="608784"/>
                </a:lnTo>
                <a:lnTo>
                  <a:pt x="101466" y="608784"/>
                </a:lnTo>
                <a:lnTo>
                  <a:pt x="61970" y="600811"/>
                </a:lnTo>
                <a:lnTo>
                  <a:pt x="29718" y="579065"/>
                </a:lnTo>
                <a:lnTo>
                  <a:pt x="7973" y="546813"/>
                </a:lnTo>
                <a:lnTo>
                  <a:pt x="0" y="507318"/>
                </a:lnTo>
                <a:lnTo>
                  <a:pt x="0" y="101465"/>
                </a:lnTo>
                <a:close/>
              </a:path>
            </a:pathLst>
          </a:custGeom>
          <a:ln w="28574">
            <a:solidFill>
              <a:srgbClr val="2AABE4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 txBox="1"/>
          <p:nvPr/>
        </p:nvSpPr>
        <p:spPr>
          <a:xfrm>
            <a:off x="3793583" y="2065199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2100243" y="1989818"/>
            <a:ext cx="1663064" cy="4075429"/>
            <a:chOff x="2100243" y="1989818"/>
            <a:chExt cx="1663064" cy="4075429"/>
          </a:xfrm>
        </p:grpSpPr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210695" y="1989818"/>
              <a:ext cx="552518" cy="552518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2114531" y="5441857"/>
              <a:ext cx="1369060" cy="608965"/>
            </a:xfrm>
            <a:custGeom>
              <a:avLst/>
              <a:gdLst/>
              <a:ahLst/>
              <a:cxnLst/>
              <a:rect l="l" t="t" r="r" b="b"/>
              <a:pathLst>
                <a:path w="1369060" h="608964">
                  <a:moveTo>
                    <a:pt x="0" y="101465"/>
                  </a:moveTo>
                  <a:lnTo>
                    <a:pt x="7973" y="61970"/>
                  </a:lnTo>
                  <a:lnTo>
                    <a:pt x="29718" y="29718"/>
                  </a:lnTo>
                  <a:lnTo>
                    <a:pt x="61971" y="7973"/>
                  </a:lnTo>
                  <a:lnTo>
                    <a:pt x="101466" y="0"/>
                  </a:lnTo>
                  <a:lnTo>
                    <a:pt x="1267299" y="0"/>
                  </a:lnTo>
                  <a:lnTo>
                    <a:pt x="1306129" y="7723"/>
                  </a:lnTo>
                  <a:lnTo>
                    <a:pt x="1339046" y="29718"/>
                  </a:lnTo>
                  <a:lnTo>
                    <a:pt x="1361042" y="62636"/>
                  </a:lnTo>
                  <a:lnTo>
                    <a:pt x="1368765" y="101465"/>
                  </a:lnTo>
                  <a:lnTo>
                    <a:pt x="1368765" y="507318"/>
                  </a:lnTo>
                  <a:lnTo>
                    <a:pt x="1360792" y="546813"/>
                  </a:lnTo>
                  <a:lnTo>
                    <a:pt x="1339047" y="579065"/>
                  </a:lnTo>
                  <a:lnTo>
                    <a:pt x="1306795" y="600811"/>
                  </a:lnTo>
                  <a:lnTo>
                    <a:pt x="1267299" y="608784"/>
                  </a:lnTo>
                  <a:lnTo>
                    <a:pt x="101466" y="608784"/>
                  </a:lnTo>
                  <a:lnTo>
                    <a:pt x="61971" y="600811"/>
                  </a:lnTo>
                  <a:lnTo>
                    <a:pt x="29718" y="579065"/>
                  </a:lnTo>
                  <a:lnTo>
                    <a:pt x="7973" y="546813"/>
                  </a:lnTo>
                  <a:lnTo>
                    <a:pt x="0" y="507318"/>
                  </a:lnTo>
                  <a:lnTo>
                    <a:pt x="0" y="101465"/>
                  </a:lnTo>
                  <a:close/>
                </a:path>
              </a:pathLst>
            </a:custGeom>
            <a:ln w="28574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5" name="object 15"/>
          <p:cNvSpPr txBox="1"/>
          <p:nvPr/>
        </p:nvSpPr>
        <p:spPr>
          <a:xfrm>
            <a:off x="515833" y="5920639"/>
            <a:ext cx="511175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10" dirty="0">
                <a:solidFill>
                  <a:srgbClr val="595959"/>
                </a:solidFill>
                <a:latin typeface="Arial MT"/>
                <a:cs typeface="Arial MT"/>
              </a:rPr>
              <a:t>Linux</a:t>
            </a:r>
            <a:endParaRPr sz="1600">
              <a:latin typeface="Arial MT"/>
              <a:cs typeface="Arial MT"/>
            </a:endParaRPr>
          </a:p>
        </p:txBody>
      </p:sp>
      <p:pic>
        <p:nvPicPr>
          <p:cNvPr id="16" name="object 1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440978" y="5274871"/>
            <a:ext cx="606194" cy="703213"/>
          </a:xfrm>
          <a:prstGeom prst="rect">
            <a:avLst/>
          </a:prstGeom>
        </p:spPr>
      </p:pic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276225" y="124460"/>
            <a:ext cx="9680575" cy="4743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50" dirty="0"/>
              <a:t>OPA:</a:t>
            </a:r>
            <a:r>
              <a:rPr sz="3000" spc="25" dirty="0"/>
              <a:t> </a:t>
            </a:r>
            <a:r>
              <a:rPr lang="tr-TR" sz="3000" spc="75" dirty="0"/>
              <a:t>Tech Stack Boyunca Birleşik Politika </a:t>
            </a:r>
            <a:endParaRPr lang="tr-TR" sz="3000"/>
          </a:p>
        </p:txBody>
      </p:sp>
      <p:pic>
        <p:nvPicPr>
          <p:cNvPr id="18" name="object 1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0853184" y="6060843"/>
            <a:ext cx="729199" cy="719606"/>
          </a:xfrm>
          <a:prstGeom prst="rect">
            <a:avLst/>
          </a:prstGeom>
        </p:spPr>
      </p:pic>
      <p:sp>
        <p:nvSpPr>
          <p:cNvPr id="19" name="object 19"/>
          <p:cNvSpPr txBox="1"/>
          <p:nvPr/>
        </p:nvSpPr>
        <p:spPr>
          <a:xfrm>
            <a:off x="2782067" y="5540383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2199179" y="5465002"/>
            <a:ext cx="8514715" cy="1274445"/>
            <a:chOff x="2199179" y="5465002"/>
            <a:chExt cx="8514715" cy="1274445"/>
          </a:xfrm>
        </p:grpSpPr>
        <p:pic>
          <p:nvPicPr>
            <p:cNvPr id="21" name="object 2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99179" y="5465002"/>
              <a:ext cx="552518" cy="552518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330647" y="6116207"/>
              <a:ext cx="1369060" cy="608965"/>
            </a:xfrm>
            <a:custGeom>
              <a:avLst/>
              <a:gdLst/>
              <a:ahLst/>
              <a:cxnLst/>
              <a:rect l="l" t="t" r="r" b="b"/>
              <a:pathLst>
                <a:path w="1369059" h="608965">
                  <a:moveTo>
                    <a:pt x="0" y="101465"/>
                  </a:moveTo>
                  <a:lnTo>
                    <a:pt x="7973" y="61970"/>
                  </a:lnTo>
                  <a:lnTo>
                    <a:pt x="29718" y="29718"/>
                  </a:lnTo>
                  <a:lnTo>
                    <a:pt x="61971" y="7973"/>
                  </a:lnTo>
                  <a:lnTo>
                    <a:pt x="101466" y="0"/>
                  </a:lnTo>
                  <a:lnTo>
                    <a:pt x="1267299" y="0"/>
                  </a:lnTo>
                  <a:lnTo>
                    <a:pt x="1306129" y="7723"/>
                  </a:lnTo>
                  <a:lnTo>
                    <a:pt x="1339046" y="29718"/>
                  </a:lnTo>
                  <a:lnTo>
                    <a:pt x="1361042" y="62636"/>
                  </a:lnTo>
                  <a:lnTo>
                    <a:pt x="1368765" y="101465"/>
                  </a:lnTo>
                  <a:lnTo>
                    <a:pt x="1368765" y="507318"/>
                  </a:lnTo>
                  <a:lnTo>
                    <a:pt x="1360792" y="546814"/>
                  </a:lnTo>
                  <a:lnTo>
                    <a:pt x="1339047" y="579066"/>
                  </a:lnTo>
                  <a:lnTo>
                    <a:pt x="1306795" y="600811"/>
                  </a:lnTo>
                  <a:lnTo>
                    <a:pt x="1267299" y="608784"/>
                  </a:lnTo>
                  <a:lnTo>
                    <a:pt x="101466" y="608784"/>
                  </a:lnTo>
                  <a:lnTo>
                    <a:pt x="61971" y="600811"/>
                  </a:lnTo>
                  <a:lnTo>
                    <a:pt x="29718" y="579066"/>
                  </a:lnTo>
                  <a:lnTo>
                    <a:pt x="7973" y="546814"/>
                  </a:lnTo>
                  <a:lnTo>
                    <a:pt x="0" y="507318"/>
                  </a:lnTo>
                  <a:lnTo>
                    <a:pt x="0" y="101465"/>
                  </a:lnTo>
                  <a:close/>
                </a:path>
              </a:pathLst>
            </a:custGeom>
            <a:ln w="28574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/>
          <p:cNvSpPr txBox="1"/>
          <p:nvPr/>
        </p:nvSpPr>
        <p:spPr>
          <a:xfrm>
            <a:off x="9998184" y="6214733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253231" y="2120874"/>
            <a:ext cx="1369060" cy="608965"/>
          </a:xfrm>
          <a:custGeom>
            <a:avLst/>
            <a:gdLst/>
            <a:ahLst/>
            <a:cxnLst/>
            <a:rect l="l" t="t" r="r" b="b"/>
            <a:pathLst>
              <a:path w="1369060" h="608964">
                <a:moveTo>
                  <a:pt x="0" y="101465"/>
                </a:moveTo>
                <a:lnTo>
                  <a:pt x="7973" y="61970"/>
                </a:lnTo>
                <a:lnTo>
                  <a:pt x="29718" y="29718"/>
                </a:lnTo>
                <a:lnTo>
                  <a:pt x="61970" y="7973"/>
                </a:lnTo>
                <a:lnTo>
                  <a:pt x="101466" y="0"/>
                </a:lnTo>
                <a:lnTo>
                  <a:pt x="1267299" y="0"/>
                </a:lnTo>
                <a:lnTo>
                  <a:pt x="1306129" y="7723"/>
                </a:lnTo>
                <a:lnTo>
                  <a:pt x="1339046" y="29718"/>
                </a:lnTo>
                <a:lnTo>
                  <a:pt x="1361042" y="62636"/>
                </a:lnTo>
                <a:lnTo>
                  <a:pt x="1368765" y="101465"/>
                </a:lnTo>
                <a:lnTo>
                  <a:pt x="1368765" y="507318"/>
                </a:lnTo>
                <a:lnTo>
                  <a:pt x="1360792" y="546813"/>
                </a:lnTo>
                <a:lnTo>
                  <a:pt x="1339047" y="579065"/>
                </a:lnTo>
                <a:lnTo>
                  <a:pt x="1306794" y="600811"/>
                </a:lnTo>
                <a:lnTo>
                  <a:pt x="1267299" y="608784"/>
                </a:lnTo>
                <a:lnTo>
                  <a:pt x="101466" y="608784"/>
                </a:lnTo>
                <a:lnTo>
                  <a:pt x="61970" y="600811"/>
                </a:lnTo>
                <a:lnTo>
                  <a:pt x="29718" y="579065"/>
                </a:lnTo>
                <a:lnTo>
                  <a:pt x="7973" y="546813"/>
                </a:lnTo>
                <a:lnTo>
                  <a:pt x="0" y="507318"/>
                </a:lnTo>
                <a:lnTo>
                  <a:pt x="0" y="101465"/>
                </a:lnTo>
                <a:close/>
              </a:path>
            </a:pathLst>
          </a:custGeom>
          <a:ln w="28574">
            <a:solidFill>
              <a:srgbClr val="2AABE4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25" name="object 25"/>
          <p:cNvGrpSpPr/>
          <p:nvPr/>
        </p:nvGrpSpPr>
        <p:grpSpPr>
          <a:xfrm>
            <a:off x="6187759" y="1987753"/>
            <a:ext cx="3780154" cy="4704715"/>
            <a:chOff x="6187759" y="1987753"/>
            <a:chExt cx="3780154" cy="4704715"/>
          </a:xfrm>
        </p:grpSpPr>
        <p:pic>
          <p:nvPicPr>
            <p:cNvPr id="26" name="object 2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415295" y="6139352"/>
              <a:ext cx="552519" cy="552518"/>
            </a:xfrm>
            <a:prstGeom prst="rect">
              <a:avLst/>
            </a:prstGeom>
          </p:spPr>
        </p:pic>
        <p:sp>
          <p:nvSpPr>
            <p:cNvPr id="27" name="object 27"/>
            <p:cNvSpPr/>
            <p:nvPr/>
          </p:nvSpPr>
          <p:spPr>
            <a:xfrm>
              <a:off x="6202047" y="2002040"/>
              <a:ext cx="1369060" cy="608965"/>
            </a:xfrm>
            <a:custGeom>
              <a:avLst/>
              <a:gdLst/>
              <a:ahLst/>
              <a:cxnLst/>
              <a:rect l="l" t="t" r="r" b="b"/>
              <a:pathLst>
                <a:path w="1369059" h="608964">
                  <a:moveTo>
                    <a:pt x="0" y="101466"/>
                  </a:moveTo>
                  <a:lnTo>
                    <a:pt x="7973" y="61971"/>
                  </a:lnTo>
                  <a:lnTo>
                    <a:pt x="29718" y="29718"/>
                  </a:lnTo>
                  <a:lnTo>
                    <a:pt x="61971" y="7973"/>
                  </a:lnTo>
                  <a:lnTo>
                    <a:pt x="101466" y="0"/>
                  </a:lnTo>
                  <a:lnTo>
                    <a:pt x="1267299" y="0"/>
                  </a:lnTo>
                  <a:lnTo>
                    <a:pt x="1306129" y="7723"/>
                  </a:lnTo>
                  <a:lnTo>
                    <a:pt x="1339046" y="29718"/>
                  </a:lnTo>
                  <a:lnTo>
                    <a:pt x="1361042" y="62636"/>
                  </a:lnTo>
                  <a:lnTo>
                    <a:pt x="1368765" y="101466"/>
                  </a:lnTo>
                  <a:lnTo>
                    <a:pt x="1368765" y="507318"/>
                  </a:lnTo>
                  <a:lnTo>
                    <a:pt x="1360792" y="546813"/>
                  </a:lnTo>
                  <a:lnTo>
                    <a:pt x="1339047" y="579066"/>
                  </a:lnTo>
                  <a:lnTo>
                    <a:pt x="1306795" y="600811"/>
                  </a:lnTo>
                  <a:lnTo>
                    <a:pt x="1267299" y="608784"/>
                  </a:lnTo>
                  <a:lnTo>
                    <a:pt x="101466" y="608784"/>
                  </a:lnTo>
                  <a:lnTo>
                    <a:pt x="61971" y="600811"/>
                  </a:lnTo>
                  <a:lnTo>
                    <a:pt x="29718" y="579066"/>
                  </a:lnTo>
                  <a:lnTo>
                    <a:pt x="7973" y="546813"/>
                  </a:lnTo>
                  <a:lnTo>
                    <a:pt x="0" y="507318"/>
                  </a:lnTo>
                  <a:lnTo>
                    <a:pt x="0" y="101466"/>
                  </a:lnTo>
                  <a:close/>
                </a:path>
              </a:pathLst>
            </a:custGeom>
            <a:ln w="28574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8" name="object 28"/>
          <p:cNvSpPr txBox="1"/>
          <p:nvPr/>
        </p:nvSpPr>
        <p:spPr>
          <a:xfrm>
            <a:off x="920766" y="2219399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421332" y="2813568"/>
            <a:ext cx="1369060" cy="608965"/>
          </a:xfrm>
          <a:custGeom>
            <a:avLst/>
            <a:gdLst/>
            <a:ahLst/>
            <a:cxnLst/>
            <a:rect l="l" t="t" r="r" b="b"/>
            <a:pathLst>
              <a:path w="1369059" h="608964">
                <a:moveTo>
                  <a:pt x="0" y="101466"/>
                </a:moveTo>
                <a:lnTo>
                  <a:pt x="7973" y="61970"/>
                </a:lnTo>
                <a:lnTo>
                  <a:pt x="29718" y="29718"/>
                </a:lnTo>
                <a:lnTo>
                  <a:pt x="61970" y="7973"/>
                </a:lnTo>
                <a:lnTo>
                  <a:pt x="101465" y="0"/>
                </a:lnTo>
                <a:lnTo>
                  <a:pt x="1267299" y="0"/>
                </a:lnTo>
                <a:lnTo>
                  <a:pt x="1306129" y="7723"/>
                </a:lnTo>
                <a:lnTo>
                  <a:pt x="1339047" y="29718"/>
                </a:lnTo>
                <a:lnTo>
                  <a:pt x="1361042" y="62636"/>
                </a:lnTo>
                <a:lnTo>
                  <a:pt x="1368765" y="101466"/>
                </a:lnTo>
                <a:lnTo>
                  <a:pt x="1368765" y="507318"/>
                </a:lnTo>
                <a:lnTo>
                  <a:pt x="1360792" y="546813"/>
                </a:lnTo>
                <a:lnTo>
                  <a:pt x="1339046" y="579065"/>
                </a:lnTo>
                <a:lnTo>
                  <a:pt x="1306794" y="600811"/>
                </a:lnTo>
                <a:lnTo>
                  <a:pt x="1267299" y="608784"/>
                </a:lnTo>
                <a:lnTo>
                  <a:pt x="101465" y="608784"/>
                </a:lnTo>
                <a:lnTo>
                  <a:pt x="61970" y="600811"/>
                </a:lnTo>
                <a:lnTo>
                  <a:pt x="29718" y="579065"/>
                </a:lnTo>
                <a:lnTo>
                  <a:pt x="7973" y="546813"/>
                </a:lnTo>
                <a:lnTo>
                  <a:pt x="0" y="507318"/>
                </a:lnTo>
                <a:lnTo>
                  <a:pt x="0" y="101466"/>
                </a:lnTo>
                <a:close/>
              </a:path>
            </a:pathLst>
          </a:custGeom>
          <a:ln w="28574">
            <a:solidFill>
              <a:srgbClr val="2AABE4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30" name="object 30"/>
          <p:cNvGrpSpPr/>
          <p:nvPr/>
        </p:nvGrpSpPr>
        <p:grpSpPr>
          <a:xfrm>
            <a:off x="337878" y="2144018"/>
            <a:ext cx="922655" cy="997585"/>
            <a:chOff x="337878" y="2144018"/>
            <a:chExt cx="922655" cy="997585"/>
          </a:xfrm>
        </p:grpSpPr>
        <p:pic>
          <p:nvPicPr>
            <p:cNvPr id="31" name="object 3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7878" y="2144018"/>
              <a:ext cx="552518" cy="552518"/>
            </a:xfrm>
            <a:prstGeom prst="rect">
              <a:avLst/>
            </a:prstGeom>
          </p:spPr>
        </p:pic>
        <p:sp>
          <p:nvSpPr>
            <p:cNvPr id="32" name="object 32"/>
            <p:cNvSpPr/>
            <p:nvPr/>
          </p:nvSpPr>
          <p:spPr>
            <a:xfrm>
              <a:off x="937614" y="2729659"/>
              <a:ext cx="313690" cy="402590"/>
            </a:xfrm>
            <a:custGeom>
              <a:avLst/>
              <a:gdLst/>
              <a:ahLst/>
              <a:cxnLst/>
              <a:rect l="l" t="t" r="r" b="b"/>
              <a:pathLst>
                <a:path w="313690" h="402589">
                  <a:moveTo>
                    <a:pt x="0" y="0"/>
                  </a:moveTo>
                  <a:lnTo>
                    <a:pt x="6162" y="46287"/>
                  </a:lnTo>
                  <a:lnTo>
                    <a:pt x="23199" y="85595"/>
                  </a:lnTo>
                  <a:lnTo>
                    <a:pt x="48937" y="119321"/>
                  </a:lnTo>
                  <a:lnTo>
                    <a:pt x="81199" y="148861"/>
                  </a:lnTo>
                  <a:lnTo>
                    <a:pt x="117812" y="175611"/>
                  </a:lnTo>
                  <a:lnTo>
                    <a:pt x="156599" y="200967"/>
                  </a:lnTo>
                  <a:lnTo>
                    <a:pt x="195387" y="226326"/>
                  </a:lnTo>
                  <a:lnTo>
                    <a:pt x="231999" y="253083"/>
                  </a:lnTo>
                  <a:lnTo>
                    <a:pt x="264262" y="282634"/>
                  </a:lnTo>
                  <a:lnTo>
                    <a:pt x="289999" y="316373"/>
                  </a:lnTo>
                  <a:lnTo>
                    <a:pt x="307037" y="355696"/>
                  </a:lnTo>
                  <a:lnTo>
                    <a:pt x="313199" y="401999"/>
                  </a:lnTo>
                </a:path>
              </a:pathLst>
            </a:custGeom>
            <a:ln w="19049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3" name="object 33"/>
          <p:cNvSpPr txBox="1"/>
          <p:nvPr/>
        </p:nvSpPr>
        <p:spPr>
          <a:xfrm>
            <a:off x="10088868" y="2912093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grpSp>
        <p:nvGrpSpPr>
          <p:cNvPr id="34" name="object 34"/>
          <p:cNvGrpSpPr/>
          <p:nvPr/>
        </p:nvGrpSpPr>
        <p:grpSpPr>
          <a:xfrm>
            <a:off x="8922590" y="2836712"/>
            <a:ext cx="1193165" cy="918844"/>
            <a:chOff x="8922590" y="2836712"/>
            <a:chExt cx="1193165" cy="918844"/>
          </a:xfrm>
        </p:grpSpPr>
        <p:pic>
          <p:nvPicPr>
            <p:cNvPr id="35" name="object 3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05980" y="2836712"/>
              <a:ext cx="552518" cy="552518"/>
            </a:xfrm>
            <a:prstGeom prst="rect">
              <a:avLst/>
            </a:prstGeom>
          </p:spPr>
        </p:pic>
        <p:sp>
          <p:nvSpPr>
            <p:cNvPr id="36" name="object 36"/>
            <p:cNvSpPr/>
            <p:nvPr/>
          </p:nvSpPr>
          <p:spPr>
            <a:xfrm>
              <a:off x="8932115" y="3422353"/>
              <a:ext cx="1174115" cy="323215"/>
            </a:xfrm>
            <a:custGeom>
              <a:avLst/>
              <a:gdLst/>
              <a:ahLst/>
              <a:cxnLst/>
              <a:rect l="l" t="t" r="r" b="b"/>
              <a:pathLst>
                <a:path w="1174115" h="323214">
                  <a:moveTo>
                    <a:pt x="1173599" y="0"/>
                  </a:moveTo>
                  <a:lnTo>
                    <a:pt x="1153835" y="34549"/>
                  </a:lnTo>
                  <a:lnTo>
                    <a:pt x="1098814" y="64245"/>
                  </a:lnTo>
                  <a:lnTo>
                    <a:pt x="1060086" y="77549"/>
                  </a:lnTo>
                  <a:lnTo>
                    <a:pt x="1014947" y="89972"/>
                  </a:lnTo>
                  <a:lnTo>
                    <a:pt x="964200" y="101622"/>
                  </a:lnTo>
                  <a:lnTo>
                    <a:pt x="908645" y="112612"/>
                  </a:lnTo>
                  <a:lnTo>
                    <a:pt x="849083" y="123050"/>
                  </a:lnTo>
                  <a:lnTo>
                    <a:pt x="786317" y="133048"/>
                  </a:lnTo>
                  <a:lnTo>
                    <a:pt x="721147" y="142715"/>
                  </a:lnTo>
                  <a:lnTo>
                    <a:pt x="654374" y="152163"/>
                  </a:lnTo>
                  <a:lnTo>
                    <a:pt x="586799" y="161501"/>
                  </a:lnTo>
                  <a:lnTo>
                    <a:pt x="519225" y="170840"/>
                  </a:lnTo>
                  <a:lnTo>
                    <a:pt x="452452" y="180290"/>
                  </a:lnTo>
                  <a:lnTo>
                    <a:pt x="387282" y="189962"/>
                  </a:lnTo>
                  <a:lnTo>
                    <a:pt x="324516" y="199965"/>
                  </a:lnTo>
                  <a:lnTo>
                    <a:pt x="264954" y="210409"/>
                  </a:lnTo>
                  <a:lnTo>
                    <a:pt x="209399" y="221406"/>
                  </a:lnTo>
                  <a:lnTo>
                    <a:pt x="158652" y="233065"/>
                  </a:lnTo>
                  <a:lnTo>
                    <a:pt x="113513" y="245497"/>
                  </a:lnTo>
                  <a:lnTo>
                    <a:pt x="74785" y="258811"/>
                  </a:lnTo>
                  <a:lnTo>
                    <a:pt x="19764" y="288528"/>
                  </a:lnTo>
                  <a:lnTo>
                    <a:pt x="5074" y="305152"/>
                  </a:lnTo>
                  <a:lnTo>
                    <a:pt x="0" y="323099"/>
                  </a:lnTo>
                </a:path>
              </a:pathLst>
            </a:custGeom>
            <a:ln w="19049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37" name="object 37"/>
          <p:cNvSpPr txBox="1"/>
          <p:nvPr/>
        </p:nvSpPr>
        <p:spPr>
          <a:xfrm>
            <a:off x="6869583" y="2100566"/>
            <a:ext cx="52768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25" dirty="0">
                <a:solidFill>
                  <a:srgbClr val="2AABE4"/>
                </a:solidFill>
                <a:latin typeface="Consolas" panose="020B0609020204030204"/>
                <a:cs typeface="Consolas" panose="020B0609020204030204"/>
              </a:rPr>
              <a:t>OPA</a:t>
            </a:r>
            <a:endParaRPr sz="2400">
              <a:latin typeface="Consolas" panose="020B0609020204030204"/>
              <a:cs typeface="Consolas" panose="020B0609020204030204"/>
            </a:endParaRPr>
          </a:p>
        </p:txBody>
      </p:sp>
      <p:grpSp>
        <p:nvGrpSpPr>
          <p:cNvPr id="38" name="object 38"/>
          <p:cNvGrpSpPr/>
          <p:nvPr/>
        </p:nvGrpSpPr>
        <p:grpSpPr>
          <a:xfrm>
            <a:off x="9031218" y="1637929"/>
            <a:ext cx="1634489" cy="964565"/>
            <a:chOff x="9031218" y="1637929"/>
            <a:chExt cx="1634489" cy="964565"/>
          </a:xfrm>
        </p:grpSpPr>
        <p:pic>
          <p:nvPicPr>
            <p:cNvPr id="39" name="object 39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031218" y="1844693"/>
              <a:ext cx="459087" cy="634132"/>
            </a:xfrm>
            <a:prstGeom prst="rect">
              <a:avLst/>
            </a:prstGeom>
          </p:spPr>
        </p:pic>
        <p:pic>
          <p:nvPicPr>
            <p:cNvPr id="40" name="object 40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9534002" y="1637929"/>
              <a:ext cx="1126551" cy="522000"/>
            </a:xfrm>
            <a:prstGeom prst="rect">
              <a:avLst/>
            </a:prstGeom>
          </p:spPr>
        </p:pic>
        <p:pic>
          <p:nvPicPr>
            <p:cNvPr id="41" name="object 41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787745" y="2180926"/>
              <a:ext cx="877826" cy="421133"/>
            </a:xfrm>
            <a:prstGeom prst="rect">
              <a:avLst/>
            </a:prstGeom>
          </p:spPr>
        </p:pic>
      </p:grpSp>
      <p:pic>
        <p:nvPicPr>
          <p:cNvPr id="42" name="object 42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0766652" y="1626736"/>
            <a:ext cx="1024800" cy="535090"/>
          </a:xfrm>
          <a:prstGeom prst="rect">
            <a:avLst/>
          </a:prstGeom>
        </p:spPr>
      </p:pic>
      <p:pic>
        <p:nvPicPr>
          <p:cNvPr id="43" name="object 43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0766651" y="2221218"/>
            <a:ext cx="1226600" cy="421144"/>
          </a:xfrm>
          <a:prstGeom prst="rect">
            <a:avLst/>
          </a:prstGeom>
        </p:spPr>
      </p:pic>
      <p:pic>
        <p:nvPicPr>
          <p:cNvPr id="44" name="object 44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5771736" y="670123"/>
            <a:ext cx="430399" cy="787311"/>
          </a:xfrm>
          <a:prstGeom prst="rect">
            <a:avLst/>
          </a:prstGeom>
        </p:spPr>
      </p:pic>
      <p:pic>
        <p:nvPicPr>
          <p:cNvPr id="45" name="object 45"/>
          <p:cNvPicPr/>
          <p:nvPr/>
        </p:nvPicPr>
        <p:blipFill>
          <a:blip r:embed="rId12" cstate="print"/>
          <a:stretch>
            <a:fillRect/>
          </a:stretch>
        </p:blipFill>
        <p:spPr>
          <a:xfrm>
            <a:off x="6419506" y="815110"/>
            <a:ext cx="782064" cy="634133"/>
          </a:xfrm>
          <a:prstGeom prst="rect">
            <a:avLst/>
          </a:prstGeom>
        </p:spPr>
      </p:pic>
      <p:grpSp>
        <p:nvGrpSpPr>
          <p:cNvPr id="46" name="object 46"/>
          <p:cNvGrpSpPr/>
          <p:nvPr/>
        </p:nvGrpSpPr>
        <p:grpSpPr>
          <a:xfrm>
            <a:off x="2822847" y="787483"/>
            <a:ext cx="6517640" cy="5643245"/>
            <a:chOff x="2822847" y="787483"/>
            <a:chExt cx="6517640" cy="5643245"/>
          </a:xfrm>
        </p:grpSpPr>
        <p:pic>
          <p:nvPicPr>
            <p:cNvPr id="47" name="object 4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286695" y="2025185"/>
              <a:ext cx="552519" cy="552518"/>
            </a:xfrm>
            <a:prstGeom prst="rect">
              <a:avLst/>
            </a:prstGeom>
          </p:spPr>
        </p:pic>
        <p:pic>
          <p:nvPicPr>
            <p:cNvPr id="48" name="object 4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5698666" y="1546127"/>
              <a:ext cx="1090399" cy="411471"/>
            </a:xfrm>
            <a:prstGeom prst="rect">
              <a:avLst/>
            </a:prstGeom>
          </p:spPr>
        </p:pic>
        <p:pic>
          <p:nvPicPr>
            <p:cNvPr id="49" name="object 4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7387440" y="787483"/>
              <a:ext cx="662057" cy="719599"/>
            </a:xfrm>
            <a:prstGeom prst="rect">
              <a:avLst/>
            </a:prstGeom>
          </p:spPr>
        </p:pic>
        <p:pic>
          <p:nvPicPr>
            <p:cNvPr id="50" name="object 5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6876033" y="1620233"/>
              <a:ext cx="1126567" cy="366102"/>
            </a:xfrm>
            <a:prstGeom prst="rect">
              <a:avLst/>
            </a:prstGeom>
          </p:spPr>
        </p:pic>
        <p:sp>
          <p:nvSpPr>
            <p:cNvPr id="51" name="object 51"/>
            <p:cNvSpPr/>
            <p:nvPr/>
          </p:nvSpPr>
          <p:spPr>
            <a:xfrm>
              <a:off x="2832372" y="2271066"/>
              <a:ext cx="6498590" cy="4149725"/>
            </a:xfrm>
            <a:custGeom>
              <a:avLst/>
              <a:gdLst/>
              <a:ahLst/>
              <a:cxnLst/>
              <a:rect l="l" t="t" r="r" b="b"/>
              <a:pathLst>
                <a:path w="6498590" h="4149725">
                  <a:moveTo>
                    <a:pt x="293675" y="0"/>
                  </a:moveTo>
                  <a:lnTo>
                    <a:pt x="252386" y="11458"/>
                  </a:lnTo>
                  <a:lnTo>
                    <a:pt x="208579" y="44333"/>
                  </a:lnTo>
                  <a:lnTo>
                    <a:pt x="164260" y="96368"/>
                  </a:lnTo>
                  <a:lnTo>
                    <a:pt x="142537" y="128866"/>
                  </a:lnTo>
                  <a:lnTo>
                    <a:pt x="121438" y="165310"/>
                  </a:lnTo>
                  <a:lnTo>
                    <a:pt x="101215" y="205416"/>
                  </a:lnTo>
                  <a:lnTo>
                    <a:pt x="82118" y="248904"/>
                  </a:lnTo>
                  <a:lnTo>
                    <a:pt x="64399" y="295491"/>
                  </a:lnTo>
                  <a:lnTo>
                    <a:pt x="48308" y="344896"/>
                  </a:lnTo>
                  <a:lnTo>
                    <a:pt x="34096" y="396837"/>
                  </a:lnTo>
                  <a:lnTo>
                    <a:pt x="22013" y="451033"/>
                  </a:lnTo>
                  <a:lnTo>
                    <a:pt x="12312" y="507201"/>
                  </a:lnTo>
                  <a:lnTo>
                    <a:pt x="5242" y="565059"/>
                  </a:lnTo>
                  <a:lnTo>
                    <a:pt x="1054" y="624327"/>
                  </a:lnTo>
                  <a:lnTo>
                    <a:pt x="0" y="684721"/>
                  </a:lnTo>
                  <a:lnTo>
                    <a:pt x="2329" y="745961"/>
                  </a:lnTo>
                  <a:lnTo>
                    <a:pt x="8294" y="807764"/>
                  </a:lnTo>
                  <a:lnTo>
                    <a:pt x="18144" y="869849"/>
                  </a:lnTo>
                  <a:lnTo>
                    <a:pt x="27820" y="914824"/>
                  </a:lnTo>
                  <a:lnTo>
                    <a:pt x="39611" y="959691"/>
                  </a:lnTo>
                  <a:lnTo>
                    <a:pt x="53462" y="1004345"/>
                  </a:lnTo>
                  <a:lnTo>
                    <a:pt x="69319" y="1048677"/>
                  </a:lnTo>
                  <a:lnTo>
                    <a:pt x="87128" y="1092582"/>
                  </a:lnTo>
                  <a:lnTo>
                    <a:pt x="106835" y="1135951"/>
                  </a:lnTo>
                  <a:lnTo>
                    <a:pt x="128384" y="1178679"/>
                  </a:lnTo>
                  <a:lnTo>
                    <a:pt x="151722" y="1220657"/>
                  </a:lnTo>
                  <a:lnTo>
                    <a:pt x="176795" y="1261780"/>
                  </a:lnTo>
                  <a:lnTo>
                    <a:pt x="203548" y="1301939"/>
                  </a:lnTo>
                  <a:lnTo>
                    <a:pt x="231926" y="1341029"/>
                  </a:lnTo>
                  <a:lnTo>
                    <a:pt x="261876" y="1378941"/>
                  </a:lnTo>
                  <a:lnTo>
                    <a:pt x="293342" y="1415570"/>
                  </a:lnTo>
                  <a:lnTo>
                    <a:pt x="326272" y="1450808"/>
                  </a:lnTo>
                  <a:lnTo>
                    <a:pt x="360609" y="1484547"/>
                  </a:lnTo>
                  <a:lnTo>
                    <a:pt x="396301" y="1516682"/>
                  </a:lnTo>
                  <a:lnTo>
                    <a:pt x="433292" y="1547105"/>
                  </a:lnTo>
                  <a:lnTo>
                    <a:pt x="471528" y="1575709"/>
                  </a:lnTo>
                  <a:lnTo>
                    <a:pt x="510956" y="1602387"/>
                  </a:lnTo>
                  <a:lnTo>
                    <a:pt x="551520" y="1627032"/>
                  </a:lnTo>
                  <a:lnTo>
                    <a:pt x="593166" y="1649537"/>
                  </a:lnTo>
                  <a:lnTo>
                    <a:pt x="635840" y="1669795"/>
                  </a:lnTo>
                  <a:lnTo>
                    <a:pt x="679488" y="1687699"/>
                  </a:lnTo>
                  <a:lnTo>
                    <a:pt x="724055" y="1703142"/>
                  </a:lnTo>
                  <a:lnTo>
                    <a:pt x="769486" y="1716017"/>
                  </a:lnTo>
                  <a:lnTo>
                    <a:pt x="815728" y="1726218"/>
                  </a:lnTo>
                  <a:lnTo>
                    <a:pt x="862727" y="1733636"/>
                  </a:lnTo>
                  <a:lnTo>
                    <a:pt x="910427" y="1738166"/>
                  </a:lnTo>
                  <a:lnTo>
                    <a:pt x="958775" y="1739699"/>
                  </a:lnTo>
                </a:path>
                <a:path w="6498590" h="4149725">
                  <a:moveTo>
                    <a:pt x="6498275" y="4149533"/>
                  </a:moveTo>
                  <a:lnTo>
                    <a:pt x="6429301" y="4149258"/>
                  </a:lnTo>
                  <a:lnTo>
                    <a:pt x="6360402" y="4148443"/>
                  </a:lnTo>
                  <a:lnTo>
                    <a:pt x="6291652" y="4147100"/>
                  </a:lnTo>
                  <a:lnTo>
                    <a:pt x="6223126" y="4145243"/>
                  </a:lnTo>
                  <a:lnTo>
                    <a:pt x="6154899" y="4142883"/>
                  </a:lnTo>
                  <a:lnTo>
                    <a:pt x="6087045" y="4140034"/>
                  </a:lnTo>
                  <a:lnTo>
                    <a:pt x="6019638" y="4136709"/>
                  </a:lnTo>
                  <a:lnTo>
                    <a:pt x="5952754" y="4132921"/>
                  </a:lnTo>
                  <a:lnTo>
                    <a:pt x="5886467" y="4128682"/>
                  </a:lnTo>
                  <a:lnTo>
                    <a:pt x="5820851" y="4124006"/>
                  </a:lnTo>
                  <a:lnTo>
                    <a:pt x="5755981" y="4118905"/>
                  </a:lnTo>
                  <a:lnTo>
                    <a:pt x="5691933" y="4113392"/>
                  </a:lnTo>
                  <a:lnTo>
                    <a:pt x="5628779" y="4107480"/>
                  </a:lnTo>
                  <a:lnTo>
                    <a:pt x="5566596" y="4101182"/>
                  </a:lnTo>
                  <a:lnTo>
                    <a:pt x="5505458" y="4094511"/>
                  </a:lnTo>
                  <a:lnTo>
                    <a:pt x="5445438" y="4087479"/>
                  </a:lnTo>
                  <a:lnTo>
                    <a:pt x="5386613" y="4080100"/>
                  </a:lnTo>
                  <a:lnTo>
                    <a:pt x="5329056" y="4072387"/>
                  </a:lnTo>
                  <a:lnTo>
                    <a:pt x="5272843" y="4064351"/>
                  </a:lnTo>
                  <a:lnTo>
                    <a:pt x="5218047" y="4056007"/>
                  </a:lnTo>
                  <a:lnTo>
                    <a:pt x="5164743" y="4047366"/>
                  </a:lnTo>
                  <a:lnTo>
                    <a:pt x="5113007" y="4038443"/>
                  </a:lnTo>
                  <a:lnTo>
                    <a:pt x="5062912" y="4029249"/>
                  </a:lnTo>
                  <a:lnTo>
                    <a:pt x="5014534" y="4019797"/>
                  </a:lnTo>
                  <a:lnTo>
                    <a:pt x="4967946" y="4010102"/>
                  </a:lnTo>
                  <a:lnTo>
                    <a:pt x="4923224" y="4000174"/>
                  </a:lnTo>
                  <a:lnTo>
                    <a:pt x="4880442" y="3990028"/>
                  </a:lnTo>
                  <a:lnTo>
                    <a:pt x="4839674" y="3979676"/>
                  </a:lnTo>
                  <a:lnTo>
                    <a:pt x="4800997" y="3969130"/>
                  </a:lnTo>
                  <a:lnTo>
                    <a:pt x="4730207" y="3947512"/>
                  </a:lnTo>
                  <a:lnTo>
                    <a:pt x="4668671" y="3925276"/>
                  </a:lnTo>
                  <a:lnTo>
                    <a:pt x="4616984" y="3902525"/>
                  </a:lnTo>
                  <a:lnTo>
                    <a:pt x="4575744" y="3879362"/>
                  </a:lnTo>
                  <a:lnTo>
                    <a:pt x="4545548" y="3855891"/>
                  </a:lnTo>
                  <a:lnTo>
                    <a:pt x="4522267" y="3820329"/>
                  </a:lnTo>
                  <a:lnTo>
                    <a:pt x="4520675" y="3808433"/>
                  </a:lnTo>
                </a:path>
              </a:pathLst>
            </a:custGeom>
            <a:ln w="19049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52" name="object 52"/>
            <p:cNvSpPr/>
            <p:nvPr/>
          </p:nvSpPr>
          <p:spPr>
            <a:xfrm>
              <a:off x="4554120" y="3285198"/>
              <a:ext cx="2962275" cy="1551940"/>
            </a:xfrm>
            <a:custGeom>
              <a:avLst/>
              <a:gdLst/>
              <a:ahLst/>
              <a:cxnLst/>
              <a:rect l="l" t="t" r="r" b="b"/>
              <a:pathLst>
                <a:path w="2962275" h="1551939">
                  <a:moveTo>
                    <a:pt x="0" y="0"/>
                  </a:moveTo>
                  <a:lnTo>
                    <a:pt x="2961926" y="0"/>
                  </a:lnTo>
                  <a:lnTo>
                    <a:pt x="2961926" y="1551561"/>
                  </a:lnTo>
                  <a:lnTo>
                    <a:pt x="0" y="1551561"/>
                  </a:lnTo>
                  <a:lnTo>
                    <a:pt x="0" y="0"/>
                  </a:lnTo>
                  <a:close/>
                </a:path>
              </a:pathLst>
            </a:custGeom>
            <a:ln w="19049">
              <a:solidFill>
                <a:srgbClr val="FF9900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53" name="object 53"/>
          <p:cNvPicPr/>
          <p:nvPr/>
        </p:nvPicPr>
        <p:blipFill>
          <a:blip r:embed="rId16" cstate="print"/>
          <a:stretch>
            <a:fillRect/>
          </a:stretch>
        </p:blipFill>
        <p:spPr>
          <a:xfrm>
            <a:off x="550151" y="1130493"/>
            <a:ext cx="681997" cy="822408"/>
          </a:xfrm>
          <a:prstGeom prst="rect">
            <a:avLst/>
          </a:prstGeom>
        </p:spPr>
      </p:pic>
      <p:sp>
        <p:nvSpPr>
          <p:cNvPr id="54" name="object 54"/>
          <p:cNvSpPr txBox="1"/>
          <p:nvPr/>
        </p:nvSpPr>
        <p:spPr>
          <a:xfrm>
            <a:off x="5796034" y="4490557"/>
            <a:ext cx="477520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Host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5" name="object 55"/>
          <p:cNvSpPr/>
          <p:nvPr/>
        </p:nvSpPr>
        <p:spPr>
          <a:xfrm>
            <a:off x="4630518" y="3377862"/>
            <a:ext cx="1369060" cy="1016635"/>
          </a:xfrm>
          <a:custGeom>
            <a:avLst/>
            <a:gdLst/>
            <a:ahLst/>
            <a:cxnLst/>
            <a:rect l="l" t="t" r="r" b="b"/>
            <a:pathLst>
              <a:path w="1369060" h="1016635">
                <a:moveTo>
                  <a:pt x="0" y="0"/>
                </a:moveTo>
                <a:lnTo>
                  <a:pt x="1368765" y="0"/>
                </a:lnTo>
                <a:lnTo>
                  <a:pt x="1368765" y="1016374"/>
                </a:lnTo>
                <a:lnTo>
                  <a:pt x="0" y="1016374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99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6" name="object 56"/>
          <p:cNvSpPr txBox="1"/>
          <p:nvPr/>
        </p:nvSpPr>
        <p:spPr>
          <a:xfrm>
            <a:off x="4819582" y="4048035"/>
            <a:ext cx="989965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Container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7" name="object 57"/>
          <p:cNvSpPr txBox="1"/>
          <p:nvPr/>
        </p:nvSpPr>
        <p:spPr>
          <a:xfrm>
            <a:off x="4735915" y="3466865"/>
            <a:ext cx="1158240" cy="553085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1238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75"/>
              </a:spcBef>
            </a:pPr>
            <a:r>
              <a:rPr sz="1900" spc="-25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UI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8" name="object 58"/>
          <p:cNvSpPr txBox="1"/>
          <p:nvPr/>
        </p:nvSpPr>
        <p:spPr>
          <a:xfrm>
            <a:off x="4755817" y="4517957"/>
            <a:ext cx="662305" cy="240029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0" rIns="0" bIns="0" rtlCol="0">
            <a:spAutoFit/>
          </a:bodyPr>
          <a:lstStyle/>
          <a:p>
            <a:pPr marL="109855">
              <a:lnSpc>
                <a:spcPts val="1885"/>
              </a:lnSpc>
            </a:pPr>
            <a:r>
              <a:rPr sz="1900" spc="-2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sshd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59" name="object 59"/>
          <p:cNvSpPr/>
          <p:nvPr/>
        </p:nvSpPr>
        <p:spPr>
          <a:xfrm>
            <a:off x="6065782" y="3381411"/>
            <a:ext cx="1369060" cy="1016635"/>
          </a:xfrm>
          <a:custGeom>
            <a:avLst/>
            <a:gdLst/>
            <a:ahLst/>
            <a:cxnLst/>
            <a:rect l="l" t="t" r="r" b="b"/>
            <a:pathLst>
              <a:path w="1369059" h="1016635">
                <a:moveTo>
                  <a:pt x="0" y="0"/>
                </a:moveTo>
                <a:lnTo>
                  <a:pt x="1368765" y="0"/>
                </a:lnTo>
                <a:lnTo>
                  <a:pt x="1368765" y="1016374"/>
                </a:lnTo>
                <a:lnTo>
                  <a:pt x="0" y="1016374"/>
                </a:lnTo>
                <a:lnTo>
                  <a:pt x="0" y="0"/>
                </a:lnTo>
                <a:close/>
              </a:path>
            </a:pathLst>
          </a:custGeom>
          <a:ln w="19049">
            <a:solidFill>
              <a:srgbClr val="FF99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60" name="object 60"/>
          <p:cNvSpPr txBox="1"/>
          <p:nvPr/>
        </p:nvSpPr>
        <p:spPr>
          <a:xfrm>
            <a:off x="6254847" y="4051584"/>
            <a:ext cx="989965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Container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61" name="object 61"/>
          <p:cNvSpPr txBox="1"/>
          <p:nvPr/>
        </p:nvSpPr>
        <p:spPr>
          <a:xfrm>
            <a:off x="6171179" y="3470416"/>
            <a:ext cx="1158240" cy="553085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horz" wrap="square" lIns="0" tIns="12382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75"/>
              </a:spcBef>
            </a:pPr>
            <a:r>
              <a:rPr sz="1900" spc="-25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API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grpSp>
        <p:nvGrpSpPr>
          <p:cNvPr id="62" name="object 62"/>
          <p:cNvGrpSpPr/>
          <p:nvPr/>
        </p:nvGrpSpPr>
        <p:grpSpPr>
          <a:xfrm>
            <a:off x="3473784" y="3115518"/>
            <a:ext cx="1623060" cy="2640965"/>
            <a:chOff x="3473784" y="3115518"/>
            <a:chExt cx="1623060" cy="2640965"/>
          </a:xfrm>
        </p:grpSpPr>
        <p:sp>
          <p:nvSpPr>
            <p:cNvPr id="63" name="object 63"/>
            <p:cNvSpPr/>
            <p:nvPr/>
          </p:nvSpPr>
          <p:spPr>
            <a:xfrm>
              <a:off x="3483309" y="3886049"/>
              <a:ext cx="1604010" cy="1860550"/>
            </a:xfrm>
            <a:custGeom>
              <a:avLst/>
              <a:gdLst/>
              <a:ahLst/>
              <a:cxnLst/>
              <a:rect l="l" t="t" r="r" b="b"/>
              <a:pathLst>
                <a:path w="1604010" h="1860550">
                  <a:moveTo>
                    <a:pt x="1147209" y="0"/>
                  </a:moveTo>
                  <a:lnTo>
                    <a:pt x="1081055" y="8691"/>
                  </a:lnTo>
                  <a:lnTo>
                    <a:pt x="1019968" y="33812"/>
                  </a:lnTo>
                  <a:lnTo>
                    <a:pt x="963506" y="73935"/>
                  </a:lnTo>
                  <a:lnTo>
                    <a:pt x="911229" y="127631"/>
                  </a:lnTo>
                  <a:lnTo>
                    <a:pt x="886522" y="159122"/>
                  </a:lnTo>
                  <a:lnTo>
                    <a:pt x="862697" y="193471"/>
                  </a:lnTo>
                  <a:lnTo>
                    <a:pt x="839697" y="230498"/>
                  </a:lnTo>
                  <a:lnTo>
                    <a:pt x="817468" y="270026"/>
                  </a:lnTo>
                  <a:lnTo>
                    <a:pt x="795956" y="311875"/>
                  </a:lnTo>
                  <a:lnTo>
                    <a:pt x="775104" y="355867"/>
                  </a:lnTo>
                  <a:lnTo>
                    <a:pt x="754857" y="401824"/>
                  </a:lnTo>
                  <a:lnTo>
                    <a:pt x="735162" y="449567"/>
                  </a:lnTo>
                  <a:lnTo>
                    <a:pt x="715962" y="498917"/>
                  </a:lnTo>
                  <a:lnTo>
                    <a:pt x="697203" y="549696"/>
                  </a:lnTo>
                  <a:lnTo>
                    <a:pt x="678829" y="601725"/>
                  </a:lnTo>
                  <a:lnTo>
                    <a:pt x="660785" y="654825"/>
                  </a:lnTo>
                  <a:lnTo>
                    <a:pt x="643017" y="708818"/>
                  </a:lnTo>
                  <a:lnTo>
                    <a:pt x="625470" y="763526"/>
                  </a:lnTo>
                  <a:lnTo>
                    <a:pt x="608087" y="818770"/>
                  </a:lnTo>
                  <a:lnTo>
                    <a:pt x="590815" y="874370"/>
                  </a:lnTo>
                  <a:lnTo>
                    <a:pt x="573597" y="930149"/>
                  </a:lnTo>
                  <a:lnTo>
                    <a:pt x="556380" y="985929"/>
                  </a:lnTo>
                  <a:lnTo>
                    <a:pt x="539108" y="1041529"/>
                  </a:lnTo>
                  <a:lnTo>
                    <a:pt x="521726" y="1096773"/>
                  </a:lnTo>
                  <a:lnTo>
                    <a:pt x="504179" y="1151481"/>
                  </a:lnTo>
                  <a:lnTo>
                    <a:pt x="486411" y="1205474"/>
                  </a:lnTo>
                  <a:lnTo>
                    <a:pt x="468368" y="1258574"/>
                  </a:lnTo>
                  <a:lnTo>
                    <a:pt x="449995" y="1310603"/>
                  </a:lnTo>
                  <a:lnTo>
                    <a:pt x="431236" y="1361382"/>
                  </a:lnTo>
                  <a:lnTo>
                    <a:pt x="412037" y="1410732"/>
                  </a:lnTo>
                  <a:lnTo>
                    <a:pt x="392342" y="1458475"/>
                  </a:lnTo>
                  <a:lnTo>
                    <a:pt x="372097" y="1504432"/>
                  </a:lnTo>
                  <a:lnTo>
                    <a:pt x="351246" y="1548424"/>
                  </a:lnTo>
                  <a:lnTo>
                    <a:pt x="329734" y="1590273"/>
                  </a:lnTo>
                  <a:lnTo>
                    <a:pt x="307506" y="1629801"/>
                  </a:lnTo>
                  <a:lnTo>
                    <a:pt x="284508" y="1666828"/>
                  </a:lnTo>
                  <a:lnTo>
                    <a:pt x="260683" y="1701177"/>
                  </a:lnTo>
                  <a:lnTo>
                    <a:pt x="235978" y="1732668"/>
                  </a:lnTo>
                  <a:lnTo>
                    <a:pt x="210336" y="1761123"/>
                  </a:lnTo>
                  <a:lnTo>
                    <a:pt x="156025" y="1808211"/>
                  </a:lnTo>
                  <a:lnTo>
                    <a:pt x="97308" y="1841012"/>
                  </a:lnTo>
                  <a:lnTo>
                    <a:pt x="33745" y="1858097"/>
                  </a:lnTo>
                  <a:lnTo>
                    <a:pt x="9" y="1860299"/>
                  </a:lnTo>
                </a:path>
                <a:path w="1604010" h="1860550">
                  <a:moveTo>
                    <a:pt x="1603499" y="871501"/>
                  </a:moveTo>
                  <a:lnTo>
                    <a:pt x="1598605" y="938873"/>
                  </a:lnTo>
                  <a:lnTo>
                    <a:pt x="1584224" y="1005966"/>
                  </a:lnTo>
                  <a:lnTo>
                    <a:pt x="1560807" y="1072502"/>
                  </a:lnTo>
                  <a:lnTo>
                    <a:pt x="1528806" y="1138203"/>
                  </a:lnTo>
                  <a:lnTo>
                    <a:pt x="1488673" y="1202788"/>
                  </a:lnTo>
                  <a:lnTo>
                    <a:pt x="1465699" y="1234576"/>
                  </a:lnTo>
                  <a:lnTo>
                    <a:pt x="1440861" y="1265981"/>
                  </a:lnTo>
                  <a:lnTo>
                    <a:pt x="1414215" y="1296968"/>
                  </a:lnTo>
                  <a:lnTo>
                    <a:pt x="1385819" y="1327503"/>
                  </a:lnTo>
                  <a:lnTo>
                    <a:pt x="1355729" y="1357550"/>
                  </a:lnTo>
                  <a:lnTo>
                    <a:pt x="1324001" y="1387074"/>
                  </a:lnTo>
                  <a:lnTo>
                    <a:pt x="1290692" y="1416041"/>
                  </a:lnTo>
                  <a:lnTo>
                    <a:pt x="1255859" y="1444417"/>
                  </a:lnTo>
                  <a:lnTo>
                    <a:pt x="1219557" y="1472165"/>
                  </a:lnTo>
                  <a:lnTo>
                    <a:pt x="1181843" y="1499252"/>
                  </a:lnTo>
                  <a:lnTo>
                    <a:pt x="1142774" y="1525642"/>
                  </a:lnTo>
                  <a:lnTo>
                    <a:pt x="1102406" y="1551301"/>
                  </a:lnTo>
                  <a:lnTo>
                    <a:pt x="1060795" y="1576194"/>
                  </a:lnTo>
                  <a:lnTo>
                    <a:pt x="1017999" y="1600286"/>
                  </a:lnTo>
                  <a:lnTo>
                    <a:pt x="974073" y="1623543"/>
                  </a:lnTo>
                  <a:lnTo>
                    <a:pt x="929075" y="1645928"/>
                  </a:lnTo>
                  <a:lnTo>
                    <a:pt x="883060" y="1667409"/>
                  </a:lnTo>
                  <a:lnTo>
                    <a:pt x="836084" y="1687949"/>
                  </a:lnTo>
                  <a:lnTo>
                    <a:pt x="788206" y="1707514"/>
                  </a:lnTo>
                  <a:lnTo>
                    <a:pt x="739480" y="1726069"/>
                  </a:lnTo>
                  <a:lnTo>
                    <a:pt x="689963" y="1743579"/>
                  </a:lnTo>
                  <a:lnTo>
                    <a:pt x="639713" y="1760010"/>
                  </a:lnTo>
                  <a:lnTo>
                    <a:pt x="588785" y="1775326"/>
                  </a:lnTo>
                  <a:lnTo>
                    <a:pt x="537235" y="1789494"/>
                  </a:lnTo>
                  <a:lnTo>
                    <a:pt x="485121" y="1802477"/>
                  </a:lnTo>
                  <a:lnTo>
                    <a:pt x="432499" y="1814242"/>
                  </a:lnTo>
                  <a:lnTo>
                    <a:pt x="379425" y="1824753"/>
                  </a:lnTo>
                  <a:lnTo>
                    <a:pt x="325955" y="1833975"/>
                  </a:lnTo>
                  <a:lnTo>
                    <a:pt x="272147" y="1841874"/>
                  </a:lnTo>
                  <a:lnTo>
                    <a:pt x="218056" y="1848415"/>
                  </a:lnTo>
                  <a:lnTo>
                    <a:pt x="163740" y="1853563"/>
                  </a:lnTo>
                  <a:lnTo>
                    <a:pt x="109254" y="1857283"/>
                  </a:lnTo>
                  <a:lnTo>
                    <a:pt x="54655" y="1859541"/>
                  </a:lnTo>
                  <a:lnTo>
                    <a:pt x="0" y="1860301"/>
                  </a:lnTo>
                </a:path>
              </a:pathLst>
            </a:custGeom>
            <a:ln w="19049">
              <a:solidFill>
                <a:srgbClr val="2AABE4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4" name="object 64"/>
            <p:cNvSpPr/>
            <p:nvPr/>
          </p:nvSpPr>
          <p:spPr>
            <a:xfrm>
              <a:off x="3791022" y="3115518"/>
              <a:ext cx="430530" cy="1790700"/>
            </a:xfrm>
            <a:custGeom>
              <a:avLst/>
              <a:gdLst/>
              <a:ahLst/>
              <a:cxnLst/>
              <a:rect l="l" t="t" r="r" b="b"/>
              <a:pathLst>
                <a:path w="430529" h="1790700">
                  <a:moveTo>
                    <a:pt x="430499" y="1790399"/>
                  </a:moveTo>
                  <a:lnTo>
                    <a:pt x="0" y="1790399"/>
                  </a:lnTo>
                  <a:lnTo>
                    <a:pt x="0" y="0"/>
                  </a:lnTo>
                  <a:lnTo>
                    <a:pt x="430499" y="0"/>
                  </a:lnTo>
                  <a:lnTo>
                    <a:pt x="430499" y="17903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65" name="object 65"/>
          <p:cNvSpPr txBox="1"/>
          <p:nvPr/>
        </p:nvSpPr>
        <p:spPr>
          <a:xfrm>
            <a:off x="3791022" y="3115518"/>
            <a:ext cx="430530" cy="1790700"/>
          </a:xfrm>
          <a:prstGeom prst="rect">
            <a:avLst/>
          </a:prstGeom>
          <a:ln w="19049">
            <a:solidFill>
              <a:srgbClr val="FF9900"/>
            </a:solidFill>
          </a:ln>
        </p:spPr>
        <p:txBody>
          <a:bodyPr vert="vert270" wrap="square" lIns="0" tIns="62230" rIns="0" bIns="0" rtlCol="0">
            <a:spAutoFit/>
          </a:bodyPr>
          <a:lstStyle/>
          <a:p>
            <a:pPr marL="215900">
              <a:lnSpc>
                <a:spcPct val="100000"/>
              </a:lnSpc>
              <a:spcBef>
                <a:spcPts val="490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Orchestration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grpSp>
        <p:nvGrpSpPr>
          <p:cNvPr id="66" name="object 66"/>
          <p:cNvGrpSpPr/>
          <p:nvPr/>
        </p:nvGrpSpPr>
        <p:grpSpPr>
          <a:xfrm>
            <a:off x="4296303" y="5043003"/>
            <a:ext cx="6112510" cy="1050925"/>
            <a:chOff x="4296303" y="5043003"/>
            <a:chExt cx="6112510" cy="1050925"/>
          </a:xfrm>
        </p:grpSpPr>
        <p:sp>
          <p:nvSpPr>
            <p:cNvPr id="67" name="object 67"/>
            <p:cNvSpPr/>
            <p:nvPr/>
          </p:nvSpPr>
          <p:spPr>
            <a:xfrm>
              <a:off x="4305828" y="5052528"/>
              <a:ext cx="6093460" cy="1031240"/>
            </a:xfrm>
            <a:custGeom>
              <a:avLst/>
              <a:gdLst/>
              <a:ahLst/>
              <a:cxnLst/>
              <a:rect l="l" t="t" r="r" b="b"/>
              <a:pathLst>
                <a:path w="6093459" h="1031239">
                  <a:moveTo>
                    <a:pt x="5319814" y="77469"/>
                  </a:moveTo>
                  <a:lnTo>
                    <a:pt x="3167754" y="77469"/>
                  </a:lnTo>
                  <a:lnTo>
                    <a:pt x="3198870" y="64769"/>
                  </a:lnTo>
                  <a:lnTo>
                    <a:pt x="3275958" y="43179"/>
                  </a:lnTo>
                  <a:lnTo>
                    <a:pt x="3321139" y="33019"/>
                  </a:lnTo>
                  <a:lnTo>
                    <a:pt x="3370215" y="24129"/>
                  </a:lnTo>
                  <a:lnTo>
                    <a:pt x="3422789" y="16509"/>
                  </a:lnTo>
                  <a:lnTo>
                    <a:pt x="3478467" y="10159"/>
                  </a:lnTo>
                  <a:lnTo>
                    <a:pt x="3536851" y="5079"/>
                  </a:lnTo>
                  <a:lnTo>
                    <a:pt x="3660153" y="0"/>
                  </a:lnTo>
                  <a:lnTo>
                    <a:pt x="3774584" y="0"/>
                  </a:lnTo>
                  <a:lnTo>
                    <a:pt x="3830628" y="1269"/>
                  </a:lnTo>
                  <a:lnTo>
                    <a:pt x="3938719" y="8889"/>
                  </a:lnTo>
                  <a:lnTo>
                    <a:pt x="3990103" y="13969"/>
                  </a:lnTo>
                  <a:lnTo>
                    <a:pt x="4039274" y="20319"/>
                  </a:lnTo>
                  <a:lnTo>
                    <a:pt x="4085898" y="27939"/>
                  </a:lnTo>
                  <a:lnTo>
                    <a:pt x="4129646" y="35559"/>
                  </a:lnTo>
                  <a:lnTo>
                    <a:pt x="4170188" y="44449"/>
                  </a:lnTo>
                  <a:lnTo>
                    <a:pt x="4207191" y="54609"/>
                  </a:lnTo>
                  <a:lnTo>
                    <a:pt x="5247657" y="54609"/>
                  </a:lnTo>
                  <a:lnTo>
                    <a:pt x="5281586" y="63499"/>
                  </a:lnTo>
                  <a:lnTo>
                    <a:pt x="5319814" y="77469"/>
                  </a:lnTo>
                  <a:close/>
                </a:path>
                <a:path w="6093459" h="1031239">
                  <a:moveTo>
                    <a:pt x="5247657" y="54609"/>
                  </a:moveTo>
                  <a:lnTo>
                    <a:pt x="4207191" y="54609"/>
                  </a:lnTo>
                  <a:lnTo>
                    <a:pt x="4245400" y="45719"/>
                  </a:lnTo>
                  <a:lnTo>
                    <a:pt x="4286450" y="36829"/>
                  </a:lnTo>
                  <a:lnTo>
                    <a:pt x="4376043" y="21589"/>
                  </a:lnTo>
                  <a:lnTo>
                    <a:pt x="4525294" y="6349"/>
                  </a:lnTo>
                  <a:lnTo>
                    <a:pt x="4631694" y="1269"/>
                  </a:lnTo>
                  <a:lnTo>
                    <a:pt x="4686191" y="0"/>
                  </a:lnTo>
                  <a:lnTo>
                    <a:pt x="4796488" y="0"/>
                  </a:lnTo>
                  <a:lnTo>
                    <a:pt x="4906805" y="5079"/>
                  </a:lnTo>
                  <a:lnTo>
                    <a:pt x="4981589" y="10159"/>
                  </a:lnTo>
                  <a:lnTo>
                    <a:pt x="5052114" y="17779"/>
                  </a:lnTo>
                  <a:lnTo>
                    <a:pt x="5117878" y="27939"/>
                  </a:lnTo>
                  <a:lnTo>
                    <a:pt x="5178379" y="38099"/>
                  </a:lnTo>
                  <a:lnTo>
                    <a:pt x="5233115" y="50799"/>
                  </a:lnTo>
                  <a:lnTo>
                    <a:pt x="5247657" y="54609"/>
                  </a:lnTo>
                  <a:close/>
                </a:path>
                <a:path w="6093459" h="1031239">
                  <a:moveTo>
                    <a:pt x="5393583" y="120649"/>
                  </a:moveTo>
                  <a:lnTo>
                    <a:pt x="1976994" y="120649"/>
                  </a:lnTo>
                  <a:lnTo>
                    <a:pt x="2009590" y="107949"/>
                  </a:lnTo>
                  <a:lnTo>
                    <a:pt x="2046491" y="95249"/>
                  </a:lnTo>
                  <a:lnTo>
                    <a:pt x="2087419" y="83819"/>
                  </a:lnTo>
                  <a:lnTo>
                    <a:pt x="2132095" y="73659"/>
                  </a:lnTo>
                  <a:lnTo>
                    <a:pt x="2180242" y="64769"/>
                  </a:lnTo>
                  <a:lnTo>
                    <a:pt x="2231583" y="55879"/>
                  </a:lnTo>
                  <a:lnTo>
                    <a:pt x="2285839" y="48259"/>
                  </a:lnTo>
                  <a:lnTo>
                    <a:pt x="2342733" y="41909"/>
                  </a:lnTo>
                  <a:lnTo>
                    <a:pt x="2401987" y="36829"/>
                  </a:lnTo>
                  <a:lnTo>
                    <a:pt x="2463323" y="33019"/>
                  </a:lnTo>
                  <a:lnTo>
                    <a:pt x="2526464" y="30479"/>
                  </a:lnTo>
                  <a:lnTo>
                    <a:pt x="2634656" y="27939"/>
                  </a:lnTo>
                  <a:lnTo>
                    <a:pt x="2688434" y="27939"/>
                  </a:lnTo>
                  <a:lnTo>
                    <a:pt x="2741739" y="29209"/>
                  </a:lnTo>
                  <a:lnTo>
                    <a:pt x="2846141" y="34289"/>
                  </a:lnTo>
                  <a:lnTo>
                    <a:pt x="2896845" y="38099"/>
                  </a:lnTo>
                  <a:lnTo>
                    <a:pt x="2994280" y="48259"/>
                  </a:lnTo>
                  <a:lnTo>
                    <a:pt x="3040618" y="54609"/>
                  </a:lnTo>
                  <a:lnTo>
                    <a:pt x="3127551" y="69849"/>
                  </a:lnTo>
                  <a:lnTo>
                    <a:pt x="3167754" y="77469"/>
                  </a:lnTo>
                  <a:lnTo>
                    <a:pt x="5319814" y="77469"/>
                  </a:lnTo>
                  <a:lnTo>
                    <a:pt x="5323289" y="78739"/>
                  </a:lnTo>
                  <a:lnTo>
                    <a:pt x="5357724" y="95249"/>
                  </a:lnTo>
                  <a:lnTo>
                    <a:pt x="5384387" y="111759"/>
                  </a:lnTo>
                  <a:lnTo>
                    <a:pt x="5393583" y="120649"/>
                  </a:lnTo>
                  <a:close/>
                </a:path>
                <a:path w="6093459" h="1031239">
                  <a:moveTo>
                    <a:pt x="1813681" y="969009"/>
                  </a:moveTo>
                  <a:lnTo>
                    <a:pt x="1705914" y="969009"/>
                  </a:lnTo>
                  <a:lnTo>
                    <a:pt x="1598220" y="966469"/>
                  </a:lnTo>
                  <a:lnTo>
                    <a:pt x="1491393" y="961389"/>
                  </a:lnTo>
                  <a:lnTo>
                    <a:pt x="1363925" y="951229"/>
                  </a:lnTo>
                  <a:lnTo>
                    <a:pt x="1243550" y="938529"/>
                  </a:lnTo>
                  <a:lnTo>
                    <a:pt x="1186395" y="930909"/>
                  </a:lnTo>
                  <a:lnTo>
                    <a:pt x="1078893" y="913129"/>
                  </a:lnTo>
                  <a:lnTo>
                    <a:pt x="1028843" y="902969"/>
                  </a:lnTo>
                  <a:lnTo>
                    <a:pt x="981459" y="892809"/>
                  </a:lnTo>
                  <a:lnTo>
                    <a:pt x="936889" y="881379"/>
                  </a:lnTo>
                  <a:lnTo>
                    <a:pt x="895283" y="868679"/>
                  </a:lnTo>
                  <a:lnTo>
                    <a:pt x="856789" y="855979"/>
                  </a:lnTo>
                  <a:lnTo>
                    <a:pt x="821556" y="843279"/>
                  </a:lnTo>
                  <a:lnTo>
                    <a:pt x="694773" y="843279"/>
                  </a:lnTo>
                  <a:lnTo>
                    <a:pt x="572819" y="838199"/>
                  </a:lnTo>
                  <a:lnTo>
                    <a:pt x="514719" y="833119"/>
                  </a:lnTo>
                  <a:lnTo>
                    <a:pt x="459106" y="826769"/>
                  </a:lnTo>
                  <a:lnTo>
                    <a:pt x="357050" y="811529"/>
                  </a:lnTo>
                  <a:lnTo>
                    <a:pt x="311460" y="801369"/>
                  </a:lnTo>
                  <a:lnTo>
                    <a:pt x="270064" y="791209"/>
                  </a:lnTo>
                  <a:lnTo>
                    <a:pt x="233289" y="778509"/>
                  </a:lnTo>
                  <a:lnTo>
                    <a:pt x="165250" y="745489"/>
                  </a:lnTo>
                  <a:lnTo>
                    <a:pt x="135610" y="703579"/>
                  </a:lnTo>
                  <a:lnTo>
                    <a:pt x="141818" y="681989"/>
                  </a:lnTo>
                  <a:lnTo>
                    <a:pt x="161735" y="661669"/>
                  </a:lnTo>
                  <a:lnTo>
                    <a:pt x="195130" y="641349"/>
                  </a:lnTo>
                  <a:lnTo>
                    <a:pt x="241771" y="623569"/>
                  </a:lnTo>
                  <a:lnTo>
                    <a:pt x="301425" y="605789"/>
                  </a:lnTo>
                  <a:lnTo>
                    <a:pt x="229497" y="594359"/>
                  </a:lnTo>
                  <a:lnTo>
                    <a:pt x="166358" y="581659"/>
                  </a:lnTo>
                  <a:lnTo>
                    <a:pt x="112508" y="566419"/>
                  </a:lnTo>
                  <a:lnTo>
                    <a:pt x="68446" y="549909"/>
                  </a:lnTo>
                  <a:lnTo>
                    <a:pt x="34674" y="532129"/>
                  </a:lnTo>
                  <a:lnTo>
                    <a:pt x="0" y="492759"/>
                  </a:lnTo>
                  <a:lnTo>
                    <a:pt x="97" y="473709"/>
                  </a:lnTo>
                  <a:lnTo>
                    <a:pt x="31668" y="436879"/>
                  </a:lnTo>
                  <a:lnTo>
                    <a:pt x="91796" y="407669"/>
                  </a:lnTo>
                  <a:lnTo>
                    <a:pt x="131727" y="394969"/>
                  </a:lnTo>
                  <a:lnTo>
                    <a:pt x="177559" y="383539"/>
                  </a:lnTo>
                  <a:lnTo>
                    <a:pt x="228783" y="372109"/>
                  </a:lnTo>
                  <a:lnTo>
                    <a:pt x="284892" y="363219"/>
                  </a:lnTo>
                  <a:lnTo>
                    <a:pt x="345377" y="355599"/>
                  </a:lnTo>
                  <a:lnTo>
                    <a:pt x="409732" y="349249"/>
                  </a:lnTo>
                  <a:lnTo>
                    <a:pt x="477448" y="345439"/>
                  </a:lnTo>
                  <a:lnTo>
                    <a:pt x="548016" y="342899"/>
                  </a:lnTo>
                  <a:lnTo>
                    <a:pt x="553143" y="339089"/>
                  </a:lnTo>
                  <a:lnTo>
                    <a:pt x="544919" y="316229"/>
                  </a:lnTo>
                  <a:lnTo>
                    <a:pt x="546810" y="293369"/>
                  </a:lnTo>
                  <a:lnTo>
                    <a:pt x="558508" y="271779"/>
                  </a:lnTo>
                  <a:lnTo>
                    <a:pt x="610094" y="229869"/>
                  </a:lnTo>
                  <a:lnTo>
                    <a:pt x="649365" y="209549"/>
                  </a:lnTo>
                  <a:lnTo>
                    <a:pt x="697210" y="190499"/>
                  </a:lnTo>
                  <a:lnTo>
                    <a:pt x="753322" y="172719"/>
                  </a:lnTo>
                  <a:lnTo>
                    <a:pt x="817391" y="156209"/>
                  </a:lnTo>
                  <a:lnTo>
                    <a:pt x="889111" y="140969"/>
                  </a:lnTo>
                  <a:lnTo>
                    <a:pt x="968171" y="126999"/>
                  </a:lnTo>
                  <a:lnTo>
                    <a:pt x="1061558" y="114299"/>
                  </a:lnTo>
                  <a:lnTo>
                    <a:pt x="1159269" y="104139"/>
                  </a:lnTo>
                  <a:lnTo>
                    <a:pt x="1260308" y="96519"/>
                  </a:lnTo>
                  <a:lnTo>
                    <a:pt x="1311764" y="93979"/>
                  </a:lnTo>
                  <a:lnTo>
                    <a:pt x="1468381" y="90169"/>
                  </a:lnTo>
                  <a:lnTo>
                    <a:pt x="1520921" y="90169"/>
                  </a:lnTo>
                  <a:lnTo>
                    <a:pt x="1677798" y="93979"/>
                  </a:lnTo>
                  <a:lnTo>
                    <a:pt x="1729428" y="96519"/>
                  </a:lnTo>
                  <a:lnTo>
                    <a:pt x="1830944" y="104139"/>
                  </a:lnTo>
                  <a:lnTo>
                    <a:pt x="1929307" y="114299"/>
                  </a:lnTo>
                  <a:lnTo>
                    <a:pt x="1976994" y="120649"/>
                  </a:lnTo>
                  <a:lnTo>
                    <a:pt x="5393583" y="120649"/>
                  </a:lnTo>
                  <a:lnTo>
                    <a:pt x="5402779" y="129539"/>
                  </a:lnTo>
                  <a:lnTo>
                    <a:pt x="5464636" y="133349"/>
                  </a:lnTo>
                  <a:lnTo>
                    <a:pt x="5580959" y="146049"/>
                  </a:lnTo>
                  <a:lnTo>
                    <a:pt x="5634881" y="153669"/>
                  </a:lnTo>
                  <a:lnTo>
                    <a:pt x="5685617" y="162559"/>
                  </a:lnTo>
                  <a:lnTo>
                    <a:pt x="5732895" y="172719"/>
                  </a:lnTo>
                  <a:lnTo>
                    <a:pt x="5776445" y="184149"/>
                  </a:lnTo>
                  <a:lnTo>
                    <a:pt x="5815994" y="195579"/>
                  </a:lnTo>
                  <a:lnTo>
                    <a:pt x="5882010" y="220979"/>
                  </a:lnTo>
                  <a:lnTo>
                    <a:pt x="5928013" y="248919"/>
                  </a:lnTo>
                  <a:lnTo>
                    <a:pt x="5952475" y="278129"/>
                  </a:lnTo>
                  <a:lnTo>
                    <a:pt x="5955333" y="307339"/>
                  </a:lnTo>
                  <a:lnTo>
                    <a:pt x="5936524" y="336549"/>
                  </a:lnTo>
                  <a:lnTo>
                    <a:pt x="5895984" y="364489"/>
                  </a:lnTo>
                  <a:lnTo>
                    <a:pt x="5958976" y="386079"/>
                  </a:lnTo>
                  <a:lnTo>
                    <a:pt x="6010093" y="408939"/>
                  </a:lnTo>
                  <a:lnTo>
                    <a:pt x="6049188" y="433069"/>
                  </a:lnTo>
                  <a:lnTo>
                    <a:pt x="6090714" y="482599"/>
                  </a:lnTo>
                  <a:lnTo>
                    <a:pt x="6092849" y="507999"/>
                  </a:lnTo>
                  <a:lnTo>
                    <a:pt x="6082367" y="533399"/>
                  </a:lnTo>
                  <a:lnTo>
                    <a:pt x="6022959" y="581659"/>
                  </a:lnTo>
                  <a:lnTo>
                    <a:pt x="5928157" y="623569"/>
                  </a:lnTo>
                  <a:lnTo>
                    <a:pt x="5889060" y="634999"/>
                  </a:lnTo>
                  <a:lnTo>
                    <a:pt x="5846530" y="646429"/>
                  </a:lnTo>
                  <a:lnTo>
                    <a:pt x="5800756" y="657859"/>
                  </a:lnTo>
                  <a:lnTo>
                    <a:pt x="5751927" y="668019"/>
                  </a:lnTo>
                  <a:lnTo>
                    <a:pt x="5645863" y="685799"/>
                  </a:lnTo>
                  <a:lnTo>
                    <a:pt x="5589005" y="693419"/>
                  </a:lnTo>
                  <a:lnTo>
                    <a:pt x="5468585" y="706119"/>
                  </a:lnTo>
                  <a:lnTo>
                    <a:pt x="5274030" y="717549"/>
                  </a:lnTo>
                  <a:lnTo>
                    <a:pt x="5268604" y="737869"/>
                  </a:lnTo>
                  <a:lnTo>
                    <a:pt x="5230576" y="775969"/>
                  </a:lnTo>
                  <a:lnTo>
                    <a:pt x="5158808" y="811529"/>
                  </a:lnTo>
                  <a:lnTo>
                    <a:pt x="5111206" y="828039"/>
                  </a:lnTo>
                  <a:lnTo>
                    <a:pt x="5056290" y="843279"/>
                  </a:lnTo>
                  <a:lnTo>
                    <a:pt x="4994434" y="857249"/>
                  </a:lnTo>
                  <a:lnTo>
                    <a:pt x="4926012" y="869949"/>
                  </a:lnTo>
                  <a:lnTo>
                    <a:pt x="4888705" y="875029"/>
                  </a:lnTo>
                  <a:lnTo>
                    <a:pt x="4027266" y="875029"/>
                  </a:lnTo>
                  <a:lnTo>
                    <a:pt x="4005040" y="890269"/>
                  </a:lnTo>
                  <a:lnTo>
                    <a:pt x="3978470" y="904239"/>
                  </a:lnTo>
                  <a:lnTo>
                    <a:pt x="3947745" y="918209"/>
                  </a:lnTo>
                  <a:lnTo>
                    <a:pt x="3913055" y="930909"/>
                  </a:lnTo>
                  <a:lnTo>
                    <a:pt x="3905362" y="933449"/>
                  </a:lnTo>
                  <a:lnTo>
                    <a:pt x="2325778" y="933449"/>
                  </a:lnTo>
                  <a:lnTo>
                    <a:pt x="2278213" y="939799"/>
                  </a:lnTo>
                  <a:lnTo>
                    <a:pt x="2129467" y="955039"/>
                  </a:lnTo>
                  <a:lnTo>
                    <a:pt x="2026252" y="962659"/>
                  </a:lnTo>
                  <a:lnTo>
                    <a:pt x="1973728" y="965199"/>
                  </a:lnTo>
                  <a:lnTo>
                    <a:pt x="1813681" y="969009"/>
                  </a:lnTo>
                  <a:close/>
                </a:path>
                <a:path w="6093459" h="1031239">
                  <a:moveTo>
                    <a:pt x="4542984" y="902969"/>
                  </a:moveTo>
                  <a:lnTo>
                    <a:pt x="4382885" y="902969"/>
                  </a:lnTo>
                  <a:lnTo>
                    <a:pt x="4329833" y="900429"/>
                  </a:lnTo>
                  <a:lnTo>
                    <a:pt x="4277233" y="899159"/>
                  </a:lnTo>
                  <a:lnTo>
                    <a:pt x="4174107" y="891539"/>
                  </a:lnTo>
                  <a:lnTo>
                    <a:pt x="4074929" y="881379"/>
                  </a:lnTo>
                  <a:lnTo>
                    <a:pt x="4027266" y="875029"/>
                  </a:lnTo>
                  <a:lnTo>
                    <a:pt x="4888705" y="875029"/>
                  </a:lnTo>
                  <a:lnTo>
                    <a:pt x="4802273" y="886459"/>
                  </a:lnTo>
                  <a:lnTo>
                    <a:pt x="4752000" y="890269"/>
                  </a:lnTo>
                  <a:lnTo>
                    <a:pt x="4700757" y="895349"/>
                  </a:lnTo>
                  <a:lnTo>
                    <a:pt x="4542984" y="902969"/>
                  </a:lnTo>
                  <a:close/>
                </a:path>
                <a:path w="6093459" h="1031239">
                  <a:moveTo>
                    <a:pt x="3141964" y="1031239"/>
                  </a:moveTo>
                  <a:lnTo>
                    <a:pt x="3084997" y="1031239"/>
                  </a:lnTo>
                  <a:lnTo>
                    <a:pt x="2972503" y="1028699"/>
                  </a:lnTo>
                  <a:lnTo>
                    <a:pt x="2862844" y="1023619"/>
                  </a:lnTo>
                  <a:lnTo>
                    <a:pt x="2809420" y="1019809"/>
                  </a:lnTo>
                  <a:lnTo>
                    <a:pt x="2706066" y="1009649"/>
                  </a:lnTo>
                  <a:lnTo>
                    <a:pt x="2608287" y="996949"/>
                  </a:lnTo>
                  <a:lnTo>
                    <a:pt x="2561830" y="989329"/>
                  </a:lnTo>
                  <a:lnTo>
                    <a:pt x="2474467" y="974089"/>
                  </a:lnTo>
                  <a:lnTo>
                    <a:pt x="2433835" y="963929"/>
                  </a:lnTo>
                  <a:lnTo>
                    <a:pt x="2395418" y="955039"/>
                  </a:lnTo>
                  <a:lnTo>
                    <a:pt x="2359353" y="944879"/>
                  </a:lnTo>
                  <a:lnTo>
                    <a:pt x="2325778" y="933449"/>
                  </a:lnTo>
                  <a:lnTo>
                    <a:pt x="3905362" y="933449"/>
                  </a:lnTo>
                  <a:lnTo>
                    <a:pt x="3832540" y="956309"/>
                  </a:lnTo>
                  <a:lnTo>
                    <a:pt x="3787095" y="967739"/>
                  </a:lnTo>
                  <a:lnTo>
                    <a:pt x="3738446" y="977899"/>
                  </a:lnTo>
                  <a:lnTo>
                    <a:pt x="3632290" y="995679"/>
                  </a:lnTo>
                  <a:lnTo>
                    <a:pt x="3575165" y="1004569"/>
                  </a:lnTo>
                  <a:lnTo>
                    <a:pt x="3453767" y="1017269"/>
                  </a:lnTo>
                  <a:lnTo>
                    <a:pt x="3389875" y="1022349"/>
                  </a:lnTo>
                  <a:lnTo>
                    <a:pt x="3324107" y="1026159"/>
                  </a:lnTo>
                  <a:lnTo>
                    <a:pt x="3256653" y="1028699"/>
                  </a:lnTo>
                  <a:lnTo>
                    <a:pt x="3141964" y="103123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8" name="object 68"/>
            <p:cNvSpPr/>
            <p:nvPr/>
          </p:nvSpPr>
          <p:spPr>
            <a:xfrm>
              <a:off x="4305828" y="5052528"/>
              <a:ext cx="6093460" cy="1031875"/>
            </a:xfrm>
            <a:custGeom>
              <a:avLst/>
              <a:gdLst/>
              <a:ahLst/>
              <a:cxnLst/>
              <a:rect l="l" t="t" r="r" b="b"/>
              <a:pathLst>
                <a:path w="6093459" h="1031875">
                  <a:moveTo>
                    <a:pt x="553143" y="339719"/>
                  </a:moveTo>
                  <a:lnTo>
                    <a:pt x="544919" y="317076"/>
                  </a:lnTo>
                  <a:lnTo>
                    <a:pt x="546810" y="294632"/>
                  </a:lnTo>
                  <a:lnTo>
                    <a:pt x="579706" y="250971"/>
                  </a:lnTo>
                  <a:lnTo>
                    <a:pt x="649365" y="209997"/>
                  </a:lnTo>
                  <a:lnTo>
                    <a:pt x="697210" y="190911"/>
                  </a:lnTo>
                  <a:lnTo>
                    <a:pt x="753322" y="172970"/>
                  </a:lnTo>
                  <a:lnTo>
                    <a:pt x="817391" y="156331"/>
                  </a:lnTo>
                  <a:lnTo>
                    <a:pt x="889111" y="141151"/>
                  </a:lnTo>
                  <a:lnTo>
                    <a:pt x="968171" y="127587"/>
                  </a:lnTo>
                  <a:lnTo>
                    <a:pt x="1014262" y="120931"/>
                  </a:lnTo>
                  <a:lnTo>
                    <a:pt x="1061558" y="114935"/>
                  </a:lnTo>
                  <a:lnTo>
                    <a:pt x="1109935" y="109600"/>
                  </a:lnTo>
                  <a:lnTo>
                    <a:pt x="1159269" y="104926"/>
                  </a:lnTo>
                  <a:lnTo>
                    <a:pt x="1209435" y="100915"/>
                  </a:lnTo>
                  <a:lnTo>
                    <a:pt x="1260308" y="97568"/>
                  </a:lnTo>
                  <a:lnTo>
                    <a:pt x="1311764" y="94885"/>
                  </a:lnTo>
                  <a:lnTo>
                    <a:pt x="1363678" y="92867"/>
                  </a:lnTo>
                  <a:lnTo>
                    <a:pt x="1415925" y="91515"/>
                  </a:lnTo>
                  <a:lnTo>
                    <a:pt x="1468381" y="90830"/>
                  </a:lnTo>
                  <a:lnTo>
                    <a:pt x="1520921" y="90812"/>
                  </a:lnTo>
                  <a:lnTo>
                    <a:pt x="1573420" y="91463"/>
                  </a:lnTo>
                  <a:lnTo>
                    <a:pt x="1625754" y="92784"/>
                  </a:lnTo>
                  <a:lnTo>
                    <a:pt x="1677798" y="94774"/>
                  </a:lnTo>
                  <a:lnTo>
                    <a:pt x="1729428" y="97435"/>
                  </a:lnTo>
                  <a:lnTo>
                    <a:pt x="1780518" y="100769"/>
                  </a:lnTo>
                  <a:lnTo>
                    <a:pt x="1830944" y="104775"/>
                  </a:lnTo>
                  <a:lnTo>
                    <a:pt x="1880582" y="109454"/>
                  </a:lnTo>
                  <a:lnTo>
                    <a:pt x="1929307" y="114808"/>
                  </a:lnTo>
                  <a:lnTo>
                    <a:pt x="1976994" y="120837"/>
                  </a:lnTo>
                  <a:lnTo>
                    <a:pt x="2046491" y="95997"/>
                  </a:lnTo>
                  <a:lnTo>
                    <a:pt x="2087419" y="84804"/>
                  </a:lnTo>
                  <a:lnTo>
                    <a:pt x="2132095" y="74491"/>
                  </a:lnTo>
                  <a:lnTo>
                    <a:pt x="2180242" y="65103"/>
                  </a:lnTo>
                  <a:lnTo>
                    <a:pt x="2231583" y="56685"/>
                  </a:lnTo>
                  <a:lnTo>
                    <a:pt x="2285839" y="49282"/>
                  </a:lnTo>
                  <a:lnTo>
                    <a:pt x="2342733" y="42941"/>
                  </a:lnTo>
                  <a:lnTo>
                    <a:pt x="2401987" y="37707"/>
                  </a:lnTo>
                  <a:lnTo>
                    <a:pt x="2463323" y="33626"/>
                  </a:lnTo>
                  <a:lnTo>
                    <a:pt x="2526464" y="30742"/>
                  </a:lnTo>
                  <a:lnTo>
                    <a:pt x="2580600" y="29282"/>
                  </a:lnTo>
                  <a:lnTo>
                    <a:pt x="2634656" y="28732"/>
                  </a:lnTo>
                  <a:lnTo>
                    <a:pt x="2688434" y="29078"/>
                  </a:lnTo>
                  <a:lnTo>
                    <a:pt x="2741739" y="30305"/>
                  </a:lnTo>
                  <a:lnTo>
                    <a:pt x="2794373" y="32398"/>
                  </a:lnTo>
                  <a:lnTo>
                    <a:pt x="2846141" y="35343"/>
                  </a:lnTo>
                  <a:lnTo>
                    <a:pt x="2896845" y="39126"/>
                  </a:lnTo>
                  <a:lnTo>
                    <a:pt x="2946291" y="43730"/>
                  </a:lnTo>
                  <a:lnTo>
                    <a:pt x="2994280" y="49143"/>
                  </a:lnTo>
                  <a:lnTo>
                    <a:pt x="3040618" y="55349"/>
                  </a:lnTo>
                  <a:lnTo>
                    <a:pt x="3085107" y="62333"/>
                  </a:lnTo>
                  <a:lnTo>
                    <a:pt x="3127551" y="70082"/>
                  </a:lnTo>
                  <a:lnTo>
                    <a:pt x="3167754" y="78579"/>
                  </a:lnTo>
                  <a:lnTo>
                    <a:pt x="3235070" y="54074"/>
                  </a:lnTo>
                  <a:lnTo>
                    <a:pt x="3275958" y="43274"/>
                  </a:lnTo>
                  <a:lnTo>
                    <a:pt x="3321139" y="33525"/>
                  </a:lnTo>
                  <a:lnTo>
                    <a:pt x="3370215" y="24891"/>
                  </a:lnTo>
                  <a:lnTo>
                    <a:pt x="3422790" y="17434"/>
                  </a:lnTo>
                  <a:lnTo>
                    <a:pt x="3478467" y="11217"/>
                  </a:lnTo>
                  <a:lnTo>
                    <a:pt x="3536851" y="6303"/>
                  </a:lnTo>
                  <a:lnTo>
                    <a:pt x="3597545" y="2754"/>
                  </a:lnTo>
                  <a:lnTo>
                    <a:pt x="3660153" y="633"/>
                  </a:lnTo>
                  <a:lnTo>
                    <a:pt x="3717649" y="0"/>
                  </a:lnTo>
                  <a:lnTo>
                    <a:pt x="3774584" y="597"/>
                  </a:lnTo>
                  <a:lnTo>
                    <a:pt x="3830628" y="2393"/>
                  </a:lnTo>
                  <a:lnTo>
                    <a:pt x="3885450" y="5353"/>
                  </a:lnTo>
                  <a:lnTo>
                    <a:pt x="3938719" y="9444"/>
                  </a:lnTo>
                  <a:lnTo>
                    <a:pt x="3990103" y="14633"/>
                  </a:lnTo>
                  <a:lnTo>
                    <a:pt x="4039274" y="20885"/>
                  </a:lnTo>
                  <a:lnTo>
                    <a:pt x="4085898" y="28169"/>
                  </a:lnTo>
                  <a:lnTo>
                    <a:pt x="4129646" y="36449"/>
                  </a:lnTo>
                  <a:lnTo>
                    <a:pt x="4170188" y="45694"/>
                  </a:lnTo>
                  <a:lnTo>
                    <a:pt x="4207191" y="55869"/>
                  </a:lnTo>
                  <a:lnTo>
                    <a:pt x="4245400" y="46322"/>
                  </a:lnTo>
                  <a:lnTo>
                    <a:pt x="4286450" y="37617"/>
                  </a:lnTo>
                  <a:lnTo>
                    <a:pt x="4330084" y="29773"/>
                  </a:lnTo>
                  <a:lnTo>
                    <a:pt x="4376043" y="22809"/>
                  </a:lnTo>
                  <a:lnTo>
                    <a:pt x="4424069" y="16743"/>
                  </a:lnTo>
                  <a:lnTo>
                    <a:pt x="4473906" y="11594"/>
                  </a:lnTo>
                  <a:lnTo>
                    <a:pt x="4525294" y="7379"/>
                  </a:lnTo>
                  <a:lnTo>
                    <a:pt x="4577976" y="4118"/>
                  </a:lnTo>
                  <a:lnTo>
                    <a:pt x="4631694" y="1830"/>
                  </a:lnTo>
                  <a:lnTo>
                    <a:pt x="4686191" y="531"/>
                  </a:lnTo>
                  <a:lnTo>
                    <a:pt x="4741208" y="243"/>
                  </a:lnTo>
                  <a:lnTo>
                    <a:pt x="4796488" y="981"/>
                  </a:lnTo>
                  <a:lnTo>
                    <a:pt x="4851773" y="2766"/>
                  </a:lnTo>
                  <a:lnTo>
                    <a:pt x="4906805" y="5616"/>
                  </a:lnTo>
                  <a:lnTo>
                    <a:pt x="4981589" y="11315"/>
                  </a:lnTo>
                  <a:lnTo>
                    <a:pt x="5052114" y="18841"/>
                  </a:lnTo>
                  <a:lnTo>
                    <a:pt x="5117878" y="28069"/>
                  </a:lnTo>
                  <a:lnTo>
                    <a:pt x="5178379" y="38873"/>
                  </a:lnTo>
                  <a:lnTo>
                    <a:pt x="5233115" y="51127"/>
                  </a:lnTo>
                  <a:lnTo>
                    <a:pt x="5281586" y="64707"/>
                  </a:lnTo>
                  <a:lnTo>
                    <a:pt x="5323289" y="79486"/>
                  </a:lnTo>
                  <a:lnTo>
                    <a:pt x="5384387" y="112140"/>
                  </a:lnTo>
                  <a:lnTo>
                    <a:pt x="5402779" y="129764"/>
                  </a:lnTo>
                  <a:lnTo>
                    <a:pt x="5464636" y="134328"/>
                  </a:lnTo>
                  <a:lnTo>
                    <a:pt x="5524120" y="140061"/>
                  </a:lnTo>
                  <a:lnTo>
                    <a:pt x="5580959" y="146911"/>
                  </a:lnTo>
                  <a:lnTo>
                    <a:pt x="5634881" y="154827"/>
                  </a:lnTo>
                  <a:lnTo>
                    <a:pt x="5685617" y="163757"/>
                  </a:lnTo>
                  <a:lnTo>
                    <a:pt x="5732895" y="173648"/>
                  </a:lnTo>
                  <a:lnTo>
                    <a:pt x="5776445" y="184449"/>
                  </a:lnTo>
                  <a:lnTo>
                    <a:pt x="5815994" y="196107"/>
                  </a:lnTo>
                  <a:lnTo>
                    <a:pt x="5882010" y="221787"/>
                  </a:lnTo>
                  <a:lnTo>
                    <a:pt x="5928013" y="249702"/>
                  </a:lnTo>
                  <a:lnTo>
                    <a:pt x="5955333" y="308146"/>
                  </a:lnTo>
                  <a:lnTo>
                    <a:pt x="5936524" y="337373"/>
                  </a:lnTo>
                  <a:lnTo>
                    <a:pt x="5895984" y="365736"/>
                  </a:lnTo>
                  <a:lnTo>
                    <a:pt x="5958976" y="387137"/>
                  </a:lnTo>
                  <a:lnTo>
                    <a:pt x="6010093" y="409811"/>
                  </a:lnTo>
                  <a:lnTo>
                    <a:pt x="6049188" y="433506"/>
                  </a:lnTo>
                  <a:lnTo>
                    <a:pt x="6090714" y="482940"/>
                  </a:lnTo>
                  <a:lnTo>
                    <a:pt x="6092849" y="508172"/>
                  </a:lnTo>
                  <a:lnTo>
                    <a:pt x="6082367" y="533408"/>
                  </a:lnTo>
                  <a:lnTo>
                    <a:pt x="6022959" y="582878"/>
                  </a:lnTo>
                  <a:lnTo>
                    <a:pt x="5963632" y="610684"/>
                  </a:lnTo>
                  <a:lnTo>
                    <a:pt x="5889060" y="635966"/>
                  </a:lnTo>
                  <a:lnTo>
                    <a:pt x="5846530" y="647575"/>
                  </a:lnTo>
                  <a:lnTo>
                    <a:pt x="5800756" y="658451"/>
                  </a:lnTo>
                  <a:lnTo>
                    <a:pt x="5751927" y="668561"/>
                  </a:lnTo>
                  <a:lnTo>
                    <a:pt x="5700233" y="677868"/>
                  </a:lnTo>
                  <a:lnTo>
                    <a:pt x="5645863" y="686341"/>
                  </a:lnTo>
                  <a:lnTo>
                    <a:pt x="5589005" y="693944"/>
                  </a:lnTo>
                  <a:lnTo>
                    <a:pt x="5529850" y="700644"/>
                  </a:lnTo>
                  <a:lnTo>
                    <a:pt x="5468585" y="706407"/>
                  </a:lnTo>
                  <a:lnTo>
                    <a:pt x="5405401" y="711197"/>
                  </a:lnTo>
                  <a:lnTo>
                    <a:pt x="5340486" y="714983"/>
                  </a:lnTo>
                  <a:lnTo>
                    <a:pt x="5274030" y="717728"/>
                  </a:lnTo>
                  <a:lnTo>
                    <a:pt x="5268604" y="737933"/>
                  </a:lnTo>
                  <a:lnTo>
                    <a:pt x="5230576" y="776757"/>
                  </a:lnTo>
                  <a:lnTo>
                    <a:pt x="5158808" y="812504"/>
                  </a:lnTo>
                  <a:lnTo>
                    <a:pt x="5111206" y="828863"/>
                  </a:lnTo>
                  <a:lnTo>
                    <a:pt x="5056290" y="844021"/>
                  </a:lnTo>
                  <a:lnTo>
                    <a:pt x="4994434" y="857833"/>
                  </a:lnTo>
                  <a:lnTo>
                    <a:pt x="4926012" y="870154"/>
                  </a:lnTo>
                  <a:lnTo>
                    <a:pt x="4851398" y="880840"/>
                  </a:lnTo>
                  <a:lnTo>
                    <a:pt x="4802273" y="886571"/>
                  </a:lnTo>
                  <a:lnTo>
                    <a:pt x="4752000" y="891488"/>
                  </a:lnTo>
                  <a:lnTo>
                    <a:pt x="4700757" y="895593"/>
                  </a:lnTo>
                  <a:lnTo>
                    <a:pt x="4648721" y="898887"/>
                  </a:lnTo>
                  <a:lnTo>
                    <a:pt x="4596071" y="901370"/>
                  </a:lnTo>
                  <a:lnTo>
                    <a:pt x="4542984" y="903045"/>
                  </a:lnTo>
                  <a:lnTo>
                    <a:pt x="4489639" y="903912"/>
                  </a:lnTo>
                  <a:lnTo>
                    <a:pt x="4436213" y="903971"/>
                  </a:lnTo>
                  <a:lnTo>
                    <a:pt x="4382885" y="903226"/>
                  </a:lnTo>
                  <a:lnTo>
                    <a:pt x="4329833" y="901676"/>
                  </a:lnTo>
                  <a:lnTo>
                    <a:pt x="4277233" y="899322"/>
                  </a:lnTo>
                  <a:lnTo>
                    <a:pt x="4225265" y="896167"/>
                  </a:lnTo>
                  <a:lnTo>
                    <a:pt x="4174107" y="892210"/>
                  </a:lnTo>
                  <a:lnTo>
                    <a:pt x="4123935" y="887454"/>
                  </a:lnTo>
                  <a:lnTo>
                    <a:pt x="4074929" y="881899"/>
                  </a:lnTo>
                  <a:lnTo>
                    <a:pt x="4027266" y="875546"/>
                  </a:lnTo>
                  <a:lnTo>
                    <a:pt x="4005040" y="890555"/>
                  </a:lnTo>
                  <a:lnTo>
                    <a:pt x="3947745" y="918910"/>
                  </a:lnTo>
                  <a:lnTo>
                    <a:pt x="3874590" y="944793"/>
                  </a:lnTo>
                  <a:lnTo>
                    <a:pt x="3832540" y="956712"/>
                  </a:lnTo>
                  <a:lnTo>
                    <a:pt x="3787095" y="967900"/>
                  </a:lnTo>
                  <a:lnTo>
                    <a:pt x="3738446" y="978318"/>
                  </a:lnTo>
                  <a:lnTo>
                    <a:pt x="3686781" y="987928"/>
                  </a:lnTo>
                  <a:lnTo>
                    <a:pt x="3632290" y="996693"/>
                  </a:lnTo>
                  <a:lnTo>
                    <a:pt x="3575165" y="1004575"/>
                  </a:lnTo>
                  <a:lnTo>
                    <a:pt x="3515594" y="1011535"/>
                  </a:lnTo>
                  <a:lnTo>
                    <a:pt x="3453767" y="1017536"/>
                  </a:lnTo>
                  <a:lnTo>
                    <a:pt x="3389875" y="1022540"/>
                  </a:lnTo>
                  <a:lnTo>
                    <a:pt x="3324107" y="1026509"/>
                  </a:lnTo>
                  <a:lnTo>
                    <a:pt x="3256653" y="1029404"/>
                  </a:lnTo>
                  <a:lnTo>
                    <a:pt x="3199228" y="1030970"/>
                  </a:lnTo>
                  <a:lnTo>
                    <a:pt x="3141964" y="1031725"/>
                  </a:lnTo>
                  <a:lnTo>
                    <a:pt x="3084997" y="1031683"/>
                  </a:lnTo>
                  <a:lnTo>
                    <a:pt x="3028464" y="1030857"/>
                  </a:lnTo>
                  <a:lnTo>
                    <a:pt x="2972503" y="1029263"/>
                  </a:lnTo>
                  <a:lnTo>
                    <a:pt x="2917251" y="1026914"/>
                  </a:lnTo>
                  <a:lnTo>
                    <a:pt x="2862844" y="1023824"/>
                  </a:lnTo>
                  <a:lnTo>
                    <a:pt x="2809420" y="1020007"/>
                  </a:lnTo>
                  <a:lnTo>
                    <a:pt x="2757115" y="1015477"/>
                  </a:lnTo>
                  <a:lnTo>
                    <a:pt x="2706066" y="1010249"/>
                  </a:lnTo>
                  <a:lnTo>
                    <a:pt x="2656411" y="1004335"/>
                  </a:lnTo>
                  <a:lnTo>
                    <a:pt x="2608287" y="997751"/>
                  </a:lnTo>
                  <a:lnTo>
                    <a:pt x="2561830" y="990511"/>
                  </a:lnTo>
                  <a:lnTo>
                    <a:pt x="2517178" y="982627"/>
                  </a:lnTo>
                  <a:lnTo>
                    <a:pt x="2474467" y="974115"/>
                  </a:lnTo>
                  <a:lnTo>
                    <a:pt x="2433835" y="964988"/>
                  </a:lnTo>
                  <a:lnTo>
                    <a:pt x="2395418" y="955261"/>
                  </a:lnTo>
                  <a:lnTo>
                    <a:pt x="2325778" y="934061"/>
                  </a:lnTo>
                  <a:lnTo>
                    <a:pt x="2278213" y="940306"/>
                  </a:lnTo>
                  <a:lnTo>
                    <a:pt x="2229574" y="945967"/>
                  </a:lnTo>
                  <a:lnTo>
                    <a:pt x="2179958" y="951039"/>
                  </a:lnTo>
                  <a:lnTo>
                    <a:pt x="2129467" y="955519"/>
                  </a:lnTo>
                  <a:lnTo>
                    <a:pt x="2078198" y="959404"/>
                  </a:lnTo>
                  <a:lnTo>
                    <a:pt x="2026252" y="962691"/>
                  </a:lnTo>
                  <a:lnTo>
                    <a:pt x="1973728" y="965377"/>
                  </a:lnTo>
                  <a:lnTo>
                    <a:pt x="1920725" y="967457"/>
                  </a:lnTo>
                  <a:lnTo>
                    <a:pt x="1867343" y="968930"/>
                  </a:lnTo>
                  <a:lnTo>
                    <a:pt x="1813681" y="969790"/>
                  </a:lnTo>
                  <a:lnTo>
                    <a:pt x="1759838" y="970036"/>
                  </a:lnTo>
                  <a:lnTo>
                    <a:pt x="1705914" y="969663"/>
                  </a:lnTo>
                  <a:lnTo>
                    <a:pt x="1652008" y="968669"/>
                  </a:lnTo>
                  <a:lnTo>
                    <a:pt x="1598220" y="967050"/>
                  </a:lnTo>
                  <a:lnTo>
                    <a:pt x="1544648" y="964803"/>
                  </a:lnTo>
                  <a:lnTo>
                    <a:pt x="1491393" y="961924"/>
                  </a:lnTo>
                  <a:lnTo>
                    <a:pt x="1426847" y="957540"/>
                  </a:lnTo>
                  <a:lnTo>
                    <a:pt x="1363925" y="952272"/>
                  </a:lnTo>
                  <a:lnTo>
                    <a:pt x="1302776" y="946146"/>
                  </a:lnTo>
                  <a:lnTo>
                    <a:pt x="1243550" y="939188"/>
                  </a:lnTo>
                  <a:lnTo>
                    <a:pt x="1186395" y="931424"/>
                  </a:lnTo>
                  <a:lnTo>
                    <a:pt x="1131460" y="922882"/>
                  </a:lnTo>
                  <a:lnTo>
                    <a:pt x="1078893" y="913586"/>
                  </a:lnTo>
                  <a:lnTo>
                    <a:pt x="1028843" y="903564"/>
                  </a:lnTo>
                  <a:lnTo>
                    <a:pt x="981459" y="892842"/>
                  </a:lnTo>
                  <a:lnTo>
                    <a:pt x="936889" y="881446"/>
                  </a:lnTo>
                  <a:lnTo>
                    <a:pt x="895283" y="869402"/>
                  </a:lnTo>
                  <a:lnTo>
                    <a:pt x="856789" y="856736"/>
                  </a:lnTo>
                  <a:lnTo>
                    <a:pt x="821556" y="843476"/>
                  </a:lnTo>
                  <a:lnTo>
                    <a:pt x="757775" y="844432"/>
                  </a:lnTo>
                  <a:lnTo>
                    <a:pt x="694773" y="843876"/>
                  </a:lnTo>
                  <a:lnTo>
                    <a:pt x="632979" y="841863"/>
                  </a:lnTo>
                  <a:lnTo>
                    <a:pt x="572819" y="838445"/>
                  </a:lnTo>
                  <a:lnTo>
                    <a:pt x="514719" y="833674"/>
                  </a:lnTo>
                  <a:lnTo>
                    <a:pt x="459106" y="827603"/>
                  </a:lnTo>
                  <a:lnTo>
                    <a:pt x="406408" y="820286"/>
                  </a:lnTo>
                  <a:lnTo>
                    <a:pt x="357050" y="811774"/>
                  </a:lnTo>
                  <a:lnTo>
                    <a:pt x="311460" y="802121"/>
                  </a:lnTo>
                  <a:lnTo>
                    <a:pt x="270064" y="791379"/>
                  </a:lnTo>
                  <a:lnTo>
                    <a:pt x="233289" y="779601"/>
                  </a:lnTo>
                  <a:lnTo>
                    <a:pt x="165250" y="746530"/>
                  </a:lnTo>
                  <a:lnTo>
                    <a:pt x="135610" y="704290"/>
                  </a:lnTo>
                  <a:lnTo>
                    <a:pt x="141818" y="683103"/>
                  </a:lnTo>
                  <a:lnTo>
                    <a:pt x="161735" y="662368"/>
                  </a:lnTo>
                  <a:lnTo>
                    <a:pt x="195130" y="642457"/>
                  </a:lnTo>
                  <a:lnTo>
                    <a:pt x="241771" y="623742"/>
                  </a:lnTo>
                  <a:lnTo>
                    <a:pt x="301425" y="606596"/>
                  </a:lnTo>
                  <a:lnTo>
                    <a:pt x="229497" y="595170"/>
                  </a:lnTo>
                  <a:lnTo>
                    <a:pt x="166358" y="581747"/>
                  </a:lnTo>
                  <a:lnTo>
                    <a:pt x="112508" y="566590"/>
                  </a:lnTo>
                  <a:lnTo>
                    <a:pt x="68446" y="549964"/>
                  </a:lnTo>
                  <a:lnTo>
                    <a:pt x="34674" y="532133"/>
                  </a:lnTo>
                  <a:lnTo>
                    <a:pt x="0" y="493912"/>
                  </a:lnTo>
                  <a:lnTo>
                    <a:pt x="97" y="474052"/>
                  </a:lnTo>
                  <a:lnTo>
                    <a:pt x="31668" y="438076"/>
                  </a:lnTo>
                  <a:lnTo>
                    <a:pt x="91796" y="408819"/>
                  </a:lnTo>
                  <a:lnTo>
                    <a:pt x="131727" y="395739"/>
                  </a:lnTo>
                  <a:lnTo>
                    <a:pt x="177559" y="383833"/>
                  </a:lnTo>
                  <a:lnTo>
                    <a:pt x="228783" y="373205"/>
                  </a:lnTo>
                  <a:lnTo>
                    <a:pt x="284892" y="363961"/>
                  </a:lnTo>
                  <a:lnTo>
                    <a:pt x="345377" y="356206"/>
                  </a:lnTo>
                  <a:lnTo>
                    <a:pt x="409732" y="350046"/>
                  </a:lnTo>
                  <a:lnTo>
                    <a:pt x="477448" y="345586"/>
                  </a:lnTo>
                  <a:lnTo>
                    <a:pt x="548016" y="342931"/>
                  </a:lnTo>
                  <a:lnTo>
                    <a:pt x="553143" y="339719"/>
                  </a:lnTo>
                  <a:close/>
                </a:path>
                <a:path w="6093459" h="1031875">
                  <a:moveTo>
                    <a:pt x="301489" y="606591"/>
                  </a:moveTo>
                  <a:lnTo>
                    <a:pt x="348671" y="612372"/>
                  </a:lnTo>
                  <a:lnTo>
                    <a:pt x="397609" y="617158"/>
                  </a:lnTo>
                  <a:lnTo>
                    <a:pt x="448012" y="620933"/>
                  </a:lnTo>
                  <a:lnTo>
                    <a:pt x="499586" y="623683"/>
                  </a:lnTo>
                  <a:lnTo>
                    <a:pt x="552040" y="625391"/>
                  </a:lnTo>
                  <a:lnTo>
                    <a:pt x="605080" y="626041"/>
                  </a:lnTo>
                  <a:lnTo>
                    <a:pt x="658414" y="625619"/>
                  </a:lnTo>
                </a:path>
                <a:path w="6093459" h="1031875">
                  <a:moveTo>
                    <a:pt x="821565" y="843476"/>
                  </a:moveTo>
                  <a:lnTo>
                    <a:pt x="861520" y="842089"/>
                  </a:lnTo>
                  <a:lnTo>
                    <a:pt x="900949" y="840104"/>
                  </a:lnTo>
                  <a:lnTo>
                    <a:pt x="939728" y="837528"/>
                  </a:lnTo>
                  <a:lnTo>
                    <a:pt x="977727" y="834369"/>
                  </a:lnTo>
                </a:path>
                <a:path w="6093459" h="1031875">
                  <a:moveTo>
                    <a:pt x="2325712" y="934056"/>
                  </a:moveTo>
                  <a:lnTo>
                    <a:pt x="2298614" y="924118"/>
                  </a:lnTo>
                  <a:lnTo>
                    <a:pt x="2273865" y="913866"/>
                  </a:lnTo>
                  <a:lnTo>
                    <a:pt x="2251517" y="903324"/>
                  </a:lnTo>
                  <a:lnTo>
                    <a:pt x="2231618" y="892514"/>
                  </a:lnTo>
                </a:path>
                <a:path w="6093459" h="1031875">
                  <a:moveTo>
                    <a:pt x="4027266" y="875539"/>
                  </a:moveTo>
                  <a:lnTo>
                    <a:pt x="4040557" y="864328"/>
                  </a:lnTo>
                  <a:lnTo>
                    <a:pt x="4051263" y="852978"/>
                  </a:lnTo>
                  <a:lnTo>
                    <a:pt x="4059363" y="841512"/>
                  </a:lnTo>
                  <a:lnTo>
                    <a:pt x="4064837" y="829956"/>
                  </a:lnTo>
                </a:path>
                <a:path w="6093459" h="1031875">
                  <a:moveTo>
                    <a:pt x="5273981" y="717727"/>
                  </a:moveTo>
                  <a:lnTo>
                    <a:pt x="5257890" y="679022"/>
                  </a:lnTo>
                  <a:lnTo>
                    <a:pt x="5208709" y="642554"/>
                  </a:lnTo>
                  <a:lnTo>
                    <a:pt x="5172572" y="625481"/>
                  </a:lnTo>
                  <a:lnTo>
                    <a:pt x="5129198" y="609352"/>
                  </a:lnTo>
                  <a:lnTo>
                    <a:pt x="5078931" y="594295"/>
                  </a:lnTo>
                  <a:lnTo>
                    <a:pt x="5022118" y="580440"/>
                  </a:lnTo>
                  <a:lnTo>
                    <a:pt x="4959102" y="567915"/>
                  </a:lnTo>
                  <a:lnTo>
                    <a:pt x="4890229" y="556847"/>
                  </a:lnTo>
                  <a:lnTo>
                    <a:pt x="4815845" y="547366"/>
                  </a:lnTo>
                </a:path>
                <a:path w="6093459" h="1031875">
                  <a:moveTo>
                    <a:pt x="5895931" y="365742"/>
                  </a:moveTo>
                  <a:lnTo>
                    <a:pt x="5857196" y="383680"/>
                  </a:lnTo>
                  <a:lnTo>
                    <a:pt x="5809943" y="400413"/>
                  </a:lnTo>
                  <a:lnTo>
                    <a:pt x="5754684" y="415782"/>
                  </a:lnTo>
                  <a:lnTo>
                    <a:pt x="5691933" y="429624"/>
                  </a:lnTo>
                </a:path>
                <a:path w="6093459" h="1031875">
                  <a:moveTo>
                    <a:pt x="5402767" y="129764"/>
                  </a:moveTo>
                  <a:lnTo>
                    <a:pt x="5407827" y="137255"/>
                  </a:lnTo>
                  <a:lnTo>
                    <a:pt x="5411311" y="144789"/>
                  </a:lnTo>
                  <a:lnTo>
                    <a:pt x="5413216" y="152353"/>
                  </a:lnTo>
                  <a:lnTo>
                    <a:pt x="5413538" y="159934"/>
                  </a:lnTo>
                </a:path>
                <a:path w="6093459" h="1031875">
                  <a:moveTo>
                    <a:pt x="4207199" y="55872"/>
                  </a:moveTo>
                  <a:lnTo>
                    <a:pt x="4176583" y="64819"/>
                  </a:lnTo>
                  <a:lnTo>
                    <a:pt x="4148892" y="74239"/>
                  </a:lnTo>
                  <a:lnTo>
                    <a:pt x="4124228" y="84095"/>
                  </a:lnTo>
                  <a:lnTo>
                    <a:pt x="4102695" y="94348"/>
                  </a:lnTo>
                </a:path>
                <a:path w="6093459" h="1031875">
                  <a:moveTo>
                    <a:pt x="3167752" y="78577"/>
                  </a:moveTo>
                  <a:lnTo>
                    <a:pt x="3151763" y="86588"/>
                  </a:lnTo>
                  <a:lnTo>
                    <a:pt x="3137973" y="94805"/>
                  </a:lnTo>
                  <a:lnTo>
                    <a:pt x="3126419" y="103203"/>
                  </a:lnTo>
                  <a:lnTo>
                    <a:pt x="3117137" y="111759"/>
                  </a:lnTo>
                </a:path>
                <a:path w="6093459" h="1031875">
                  <a:moveTo>
                    <a:pt x="1976975" y="120835"/>
                  </a:moveTo>
                  <a:lnTo>
                    <a:pt x="2025881" y="127911"/>
                  </a:lnTo>
                  <a:lnTo>
                    <a:pt x="2072793" y="135649"/>
                  </a:lnTo>
                  <a:lnTo>
                    <a:pt x="2117585" y="144029"/>
                  </a:lnTo>
                  <a:lnTo>
                    <a:pt x="2160132" y="153028"/>
                  </a:lnTo>
                </a:path>
                <a:path w="6093459" h="1031875">
                  <a:moveTo>
                    <a:pt x="553143" y="339719"/>
                  </a:moveTo>
                  <a:lnTo>
                    <a:pt x="558951" y="348291"/>
                  </a:lnTo>
                  <a:lnTo>
                    <a:pt x="566220" y="356800"/>
                  </a:lnTo>
                  <a:lnTo>
                    <a:pt x="574942" y="365236"/>
                  </a:lnTo>
                  <a:lnTo>
                    <a:pt x="585107" y="373589"/>
                  </a:lnTo>
                </a:path>
              </a:pathLst>
            </a:custGeom>
            <a:ln w="19049">
              <a:solidFill>
                <a:srgbClr val="FF99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9" name="object 69"/>
            <p:cNvSpPr/>
            <p:nvPr/>
          </p:nvSpPr>
          <p:spPr>
            <a:xfrm>
              <a:off x="6763213" y="5487048"/>
              <a:ext cx="1122680" cy="156210"/>
            </a:xfrm>
            <a:custGeom>
              <a:avLst/>
              <a:gdLst/>
              <a:ahLst/>
              <a:cxnLst/>
              <a:rect l="l" t="t" r="r" b="b"/>
              <a:pathLst>
                <a:path w="1122679" h="156210">
                  <a:moveTo>
                    <a:pt x="1122626" y="155610"/>
                  </a:moveTo>
                  <a:lnTo>
                    <a:pt x="0" y="155610"/>
                  </a:lnTo>
                  <a:lnTo>
                    <a:pt x="0" y="0"/>
                  </a:lnTo>
                  <a:lnTo>
                    <a:pt x="1122626" y="0"/>
                  </a:lnTo>
                  <a:lnTo>
                    <a:pt x="1122626" y="15561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0" name="object 70"/>
          <p:cNvSpPr txBox="1"/>
          <p:nvPr/>
        </p:nvSpPr>
        <p:spPr>
          <a:xfrm>
            <a:off x="7029466" y="5399627"/>
            <a:ext cx="589915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10" dirty="0">
                <a:solidFill>
                  <a:srgbClr val="666666"/>
                </a:solidFill>
                <a:latin typeface="Calibri" panose="020F0502020204030204"/>
                <a:cs typeface="Calibri" panose="020F0502020204030204"/>
              </a:rPr>
              <a:t>Cloud</a:t>
            </a:r>
            <a:endParaRPr sz="1900">
              <a:latin typeface="Calibri" panose="020F0502020204030204"/>
              <a:cs typeface="Calibri" panose="020F0502020204030204"/>
            </a:endParaRPr>
          </a:p>
        </p:txBody>
      </p:sp>
      <p:sp>
        <p:nvSpPr>
          <p:cNvPr id="71" name="object 71"/>
          <p:cNvSpPr/>
          <p:nvPr/>
        </p:nvSpPr>
        <p:spPr>
          <a:xfrm>
            <a:off x="5314947" y="2306433"/>
            <a:ext cx="1572260" cy="1164590"/>
          </a:xfrm>
          <a:custGeom>
            <a:avLst/>
            <a:gdLst/>
            <a:ahLst/>
            <a:cxnLst/>
            <a:rect l="l" t="t" r="r" b="b"/>
            <a:pathLst>
              <a:path w="1572259" h="1164589">
                <a:moveTo>
                  <a:pt x="1571717" y="304482"/>
                </a:moveTo>
                <a:lnTo>
                  <a:pt x="1570500" y="372275"/>
                </a:lnTo>
                <a:lnTo>
                  <a:pt x="1567036" y="432994"/>
                </a:lnTo>
                <a:lnTo>
                  <a:pt x="1561606" y="487524"/>
                </a:lnTo>
                <a:lnTo>
                  <a:pt x="1554491" y="536748"/>
                </a:lnTo>
                <a:lnTo>
                  <a:pt x="1545972" y="581550"/>
                </a:lnTo>
                <a:lnTo>
                  <a:pt x="1536329" y="622815"/>
                </a:lnTo>
                <a:lnTo>
                  <a:pt x="1525843" y="661428"/>
                </a:lnTo>
                <a:lnTo>
                  <a:pt x="1514796" y="698272"/>
                </a:lnTo>
                <a:lnTo>
                  <a:pt x="1492139" y="770192"/>
                </a:lnTo>
                <a:lnTo>
                  <a:pt x="1481092" y="807036"/>
                </a:lnTo>
                <a:lnTo>
                  <a:pt x="1470606" y="845649"/>
                </a:lnTo>
                <a:lnTo>
                  <a:pt x="1460963" y="886914"/>
                </a:lnTo>
                <a:lnTo>
                  <a:pt x="1452444" y="931717"/>
                </a:lnTo>
                <a:lnTo>
                  <a:pt x="1445329" y="980940"/>
                </a:lnTo>
                <a:lnTo>
                  <a:pt x="1439899" y="1035470"/>
                </a:lnTo>
                <a:lnTo>
                  <a:pt x="1436435" y="1096189"/>
                </a:lnTo>
                <a:lnTo>
                  <a:pt x="1435217" y="1163982"/>
                </a:lnTo>
              </a:path>
              <a:path w="1572259" h="1164589">
                <a:moveTo>
                  <a:pt x="887099" y="0"/>
                </a:moveTo>
                <a:lnTo>
                  <a:pt x="811145" y="5575"/>
                </a:lnTo>
                <a:lnTo>
                  <a:pt x="773323" y="12422"/>
                </a:lnTo>
                <a:lnTo>
                  <a:pt x="735687" y="21868"/>
                </a:lnTo>
                <a:lnTo>
                  <a:pt x="698300" y="33830"/>
                </a:lnTo>
                <a:lnTo>
                  <a:pt x="661223" y="48229"/>
                </a:lnTo>
                <a:lnTo>
                  <a:pt x="624518" y="64982"/>
                </a:lnTo>
                <a:lnTo>
                  <a:pt x="588248" y="84008"/>
                </a:lnTo>
                <a:lnTo>
                  <a:pt x="552474" y="105227"/>
                </a:lnTo>
                <a:lnTo>
                  <a:pt x="517259" y="128557"/>
                </a:lnTo>
                <a:lnTo>
                  <a:pt x="482665" y="153917"/>
                </a:lnTo>
                <a:lnTo>
                  <a:pt x="448753" y="181225"/>
                </a:lnTo>
                <a:lnTo>
                  <a:pt x="415586" y="210401"/>
                </a:lnTo>
                <a:lnTo>
                  <a:pt x="383227" y="241363"/>
                </a:lnTo>
                <a:lnTo>
                  <a:pt x="351736" y="274030"/>
                </a:lnTo>
                <a:lnTo>
                  <a:pt x="321176" y="308321"/>
                </a:lnTo>
                <a:lnTo>
                  <a:pt x="291610" y="344155"/>
                </a:lnTo>
                <a:lnTo>
                  <a:pt x="263098" y="381450"/>
                </a:lnTo>
                <a:lnTo>
                  <a:pt x="235704" y="420125"/>
                </a:lnTo>
                <a:lnTo>
                  <a:pt x="209490" y="460100"/>
                </a:lnTo>
                <a:lnTo>
                  <a:pt x="184516" y="501292"/>
                </a:lnTo>
                <a:lnTo>
                  <a:pt x="160847" y="543622"/>
                </a:lnTo>
                <a:lnTo>
                  <a:pt x="138542" y="587006"/>
                </a:lnTo>
                <a:lnTo>
                  <a:pt x="117666" y="631365"/>
                </a:lnTo>
                <a:lnTo>
                  <a:pt x="98279" y="676618"/>
                </a:lnTo>
                <a:lnTo>
                  <a:pt x="80444" y="722682"/>
                </a:lnTo>
                <a:lnTo>
                  <a:pt x="64222" y="769477"/>
                </a:lnTo>
                <a:lnTo>
                  <a:pt x="49677" y="816921"/>
                </a:lnTo>
                <a:lnTo>
                  <a:pt x="36870" y="864934"/>
                </a:lnTo>
                <a:lnTo>
                  <a:pt x="25862" y="913434"/>
                </a:lnTo>
                <a:lnTo>
                  <a:pt x="16717" y="962340"/>
                </a:lnTo>
                <a:lnTo>
                  <a:pt x="9496" y="1011571"/>
                </a:lnTo>
                <a:lnTo>
                  <a:pt x="4262" y="1061045"/>
                </a:lnTo>
                <a:lnTo>
                  <a:pt x="1075" y="1110682"/>
                </a:lnTo>
                <a:lnTo>
                  <a:pt x="0" y="1160400"/>
                </a:lnTo>
              </a:path>
            </a:pathLst>
          </a:custGeom>
          <a:ln w="19049">
            <a:solidFill>
              <a:srgbClr val="2AABE4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072900" y="5891700"/>
            <a:ext cx="703499" cy="7034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7000" y="217545"/>
            <a:ext cx="11577999" cy="758190"/>
          </a:xfrm>
          <a:prstGeom prst="rect">
            <a:avLst/>
          </a:prstGeom>
        </p:spPr>
        <p:txBody>
          <a:bodyPr vert="horz" wrap="square" lIns="0" tIns="81499" rIns="0" bIns="0" rtlCol="0">
            <a:spAutoFit/>
          </a:bodyPr>
          <a:lstStyle/>
          <a:p>
            <a:pPr marL="194310">
              <a:lnSpc>
                <a:spcPct val="100000"/>
              </a:lnSpc>
              <a:spcBef>
                <a:spcPts val="100"/>
              </a:spcBef>
            </a:pPr>
            <a:r>
              <a:rPr lang="tr-TR" sz="4400" spc="120" dirty="0"/>
              <a:t>Policy Nedir?</a:t>
            </a:r>
            <a:endParaRPr lang="tr-TR" sz="440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5638800" y="1143000"/>
            <a:ext cx="5738495" cy="409448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579120" y="1314450"/>
            <a:ext cx="4787900" cy="185928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tr-TR" altLang="en-US" sz="1800">
                <a:latin typeface="Arial MT"/>
                <a:cs typeface="Arial MT"/>
              </a:rPr>
              <a:t>Sistemlerin nasıl davranması gerektiğini tanımlayan kurallar bütünüdür.</a:t>
            </a:r>
            <a:endParaRPr lang="tr-TR" altLang="en-US" sz="1800">
              <a:latin typeface="Arial MT"/>
              <a:cs typeface="Arial MT"/>
            </a:endParaRP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tr-TR" altLang="en-US" sz="1800">
              <a:latin typeface="Arial MT"/>
              <a:cs typeface="Arial MT"/>
            </a:endParaRP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tr-TR" altLang="en-US" sz="1800">
                <a:latin typeface="Arial MT"/>
                <a:cs typeface="Arial MT"/>
              </a:rPr>
              <a:t>Ne yapılabilir? </a:t>
            </a:r>
            <a:endParaRPr lang="tr-TR" altLang="en-US" sz="1800">
              <a:latin typeface="Arial MT"/>
              <a:cs typeface="Arial MT"/>
            </a:endParaRP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tr-TR" altLang="en-US" sz="1800">
                <a:latin typeface="Arial MT"/>
                <a:cs typeface="Arial MT"/>
              </a:rPr>
              <a:t>Kim yapabilir?</a:t>
            </a:r>
            <a:endParaRPr lang="tr-TR" altLang="en-US" sz="1800">
              <a:latin typeface="Arial MT"/>
              <a:cs typeface="Arial MT"/>
            </a:endParaRP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tr-TR" altLang="en-US" sz="1800">
                <a:latin typeface="Arial MT"/>
                <a:cs typeface="Arial MT"/>
              </a:rPr>
              <a:t>Hangi durumda yapılabilir? </a:t>
            </a:r>
            <a:endParaRPr lang="tr-TR" altLang="en-US" sz="1800">
              <a:latin typeface="Arial MT"/>
              <a:cs typeface="Arial MT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579120" y="3657600"/>
            <a:ext cx="3000375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/>
              <a:t>package example.authz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default allow = false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allow {</a:t>
            </a:r>
            <a:endParaRPr lang="en-US" altLang="en-US"/>
          </a:p>
          <a:p>
            <a:r>
              <a:rPr lang="en-US" altLang="en-US"/>
              <a:t>    input.user == "admin"</a:t>
            </a:r>
            <a:endParaRPr lang="en-US" altLang="en-US"/>
          </a:p>
          <a:p>
            <a:r>
              <a:rPr lang="en-US" altLang="en-US"/>
              <a:t>}</a:t>
            </a:r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609600" y="3289300"/>
            <a:ext cx="30003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tr-TR" altLang="en-US" b="1"/>
              <a:t>REGO</a:t>
            </a:r>
            <a:endParaRPr lang="tr-TR" altLang="en-US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072900" y="5891700"/>
            <a:ext cx="703499" cy="7034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7000" y="217545"/>
            <a:ext cx="11577999" cy="758190"/>
          </a:xfrm>
          <a:prstGeom prst="rect">
            <a:avLst/>
          </a:prstGeom>
        </p:spPr>
        <p:txBody>
          <a:bodyPr vert="horz" wrap="square" lIns="0" tIns="81499" rIns="0" bIns="0" rtlCol="0">
            <a:spAutoFit/>
          </a:bodyPr>
          <a:lstStyle/>
          <a:p>
            <a:pPr marL="194310">
              <a:lnSpc>
                <a:spcPct val="100000"/>
              </a:lnSpc>
              <a:spcBef>
                <a:spcPts val="100"/>
              </a:spcBef>
            </a:pPr>
            <a:r>
              <a:rPr lang="tr-TR" sz="4400" spc="120" dirty="0"/>
              <a:t>Policy’nin Arka Plandaki İşleyişi</a:t>
            </a:r>
            <a:endParaRPr lang="tr-TR" sz="440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5638800" y="1143000"/>
            <a:ext cx="5738495" cy="409448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457200" y="1447800"/>
            <a:ext cx="4864100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/>
              <a:t>{</a:t>
            </a:r>
            <a:endParaRPr lang="en-US" altLang="en-US"/>
          </a:p>
          <a:p>
            <a:r>
              <a:rPr lang="en-US" altLang="en-US"/>
              <a:t>  "input": {</a:t>
            </a:r>
            <a:endParaRPr lang="en-US" altLang="en-US"/>
          </a:p>
          <a:p>
            <a:r>
              <a:rPr lang="en-US" altLang="en-US"/>
              <a:t>    "user": "</a:t>
            </a:r>
            <a:r>
              <a:rPr lang="tr-TR" altLang="en-US"/>
              <a:t>orkun</a:t>
            </a:r>
            <a:r>
              <a:rPr lang="en-US" altLang="en-US"/>
              <a:t>",</a:t>
            </a:r>
            <a:endParaRPr lang="en-US" altLang="en-US"/>
          </a:p>
          <a:p>
            <a:r>
              <a:rPr lang="en-US" altLang="en-US"/>
              <a:t>    "action": "delete",</a:t>
            </a:r>
            <a:endParaRPr lang="en-US" altLang="en-US"/>
          </a:p>
          <a:p>
            <a:r>
              <a:rPr lang="en-US" altLang="en-US"/>
              <a:t>    "object": "pod"</a:t>
            </a:r>
            <a:endParaRPr lang="en-US" altLang="en-US"/>
          </a:p>
          <a:p>
            <a:r>
              <a:rPr lang="en-US" altLang="en-US"/>
              <a:t>  }</a:t>
            </a:r>
            <a:endParaRPr lang="en-US" altLang="en-US"/>
          </a:p>
          <a:p>
            <a:r>
              <a:rPr lang="en-US" altLang="en-US"/>
              <a:t>}</a:t>
            </a:r>
            <a:endParaRPr lang="en-US" altLang="en-US"/>
          </a:p>
          <a:p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306705" y="1143000"/>
            <a:ext cx="4569460" cy="337820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buNone/>
            </a:pPr>
            <a:r>
              <a:rPr lang="tr-TR" altLang="en-US" sz="1600"/>
              <a:t>Input</a:t>
            </a:r>
            <a:endParaRPr lang="tr-TR" altLang="en-US" sz="1600"/>
          </a:p>
        </p:txBody>
      </p:sp>
      <p:sp>
        <p:nvSpPr>
          <p:cNvPr id="9" name="Text Box 8"/>
          <p:cNvSpPr txBox="1"/>
          <p:nvPr/>
        </p:nvSpPr>
        <p:spPr>
          <a:xfrm>
            <a:off x="457200" y="4343400"/>
            <a:ext cx="3484245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/>
              <a:t>{</a:t>
            </a:r>
            <a:endParaRPr lang="en-US" altLang="en-US"/>
          </a:p>
          <a:p>
            <a:r>
              <a:rPr lang="en-US" altLang="en-US"/>
              <a:t>  "result": {</a:t>
            </a:r>
            <a:endParaRPr lang="en-US" altLang="en-US"/>
          </a:p>
          <a:p>
            <a:r>
              <a:rPr lang="en-US" altLang="en-US"/>
              <a:t>    "allow": false</a:t>
            </a:r>
            <a:endParaRPr lang="en-US" altLang="en-US"/>
          </a:p>
          <a:p>
            <a:r>
              <a:rPr lang="en-US" altLang="en-US"/>
              <a:t>  }</a:t>
            </a:r>
            <a:endParaRPr lang="en-US" altLang="en-US"/>
          </a:p>
          <a:p>
            <a:r>
              <a:rPr lang="en-US" altLang="en-US"/>
              <a:t>}</a:t>
            </a:r>
            <a:endParaRPr lang="en-US" altLang="en-US"/>
          </a:p>
          <a:p>
            <a:endParaRPr lang="en-US"/>
          </a:p>
        </p:txBody>
      </p:sp>
      <p:sp>
        <p:nvSpPr>
          <p:cNvPr id="10" name="Text Box 9"/>
          <p:cNvSpPr txBox="1"/>
          <p:nvPr/>
        </p:nvSpPr>
        <p:spPr>
          <a:xfrm>
            <a:off x="306705" y="4005580"/>
            <a:ext cx="4569460" cy="337820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buNone/>
            </a:pPr>
            <a:r>
              <a:rPr lang="tr-TR" altLang="en-US" sz="1600"/>
              <a:t>Output</a:t>
            </a:r>
            <a:endParaRPr lang="tr-TR" altLang="en-US"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072900" y="5891700"/>
            <a:ext cx="703499" cy="7034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07000" y="217545"/>
            <a:ext cx="11577999" cy="758190"/>
          </a:xfrm>
          <a:prstGeom prst="rect">
            <a:avLst/>
          </a:prstGeom>
        </p:spPr>
        <p:txBody>
          <a:bodyPr vert="horz" wrap="square" lIns="0" tIns="81499" rIns="0" bIns="0" rtlCol="0">
            <a:spAutoFit/>
          </a:bodyPr>
          <a:lstStyle/>
          <a:p>
            <a:pPr marL="194310">
              <a:lnSpc>
                <a:spcPct val="100000"/>
              </a:lnSpc>
              <a:spcBef>
                <a:spcPts val="100"/>
              </a:spcBef>
            </a:pPr>
            <a:r>
              <a:rPr lang="tr-TR" sz="4400" spc="120" dirty="0"/>
              <a:t>Policy Bölümleri </a:t>
            </a:r>
            <a:endParaRPr lang="tr-TR" sz="4400"/>
          </a:p>
        </p:txBody>
      </p:sp>
      <p:sp>
        <p:nvSpPr>
          <p:cNvPr id="12" name="object 7"/>
          <p:cNvSpPr txBox="1"/>
          <p:nvPr/>
        </p:nvSpPr>
        <p:spPr>
          <a:xfrm>
            <a:off x="579120" y="1314450"/>
            <a:ext cx="6432550" cy="391287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p>
            <a:pPr marL="12700" indent="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None/>
            </a:pPr>
            <a:endParaRPr lang="tr-TR" altLang="en-US" sz="1800">
              <a:latin typeface="Arial MT"/>
              <a:cs typeface="Arial MT"/>
            </a:endParaRPr>
          </a:p>
        </p:txBody>
      </p:sp>
      <p:sp>
        <p:nvSpPr>
          <p:cNvPr id="14" name="object 7"/>
          <p:cNvSpPr txBox="1"/>
          <p:nvPr/>
        </p:nvSpPr>
        <p:spPr>
          <a:xfrm>
            <a:off x="579120" y="1314450"/>
            <a:ext cx="6203950" cy="3799840"/>
          </a:xfrm>
          <a:prstGeom prst="rect">
            <a:avLst/>
          </a:prstGeom>
        </p:spPr>
        <p:txBody>
          <a:bodyPr vert="horz" wrap="square" lIns="0" tIns="12700" rIns="0" bIns="0" rtlCol="0">
            <a:noAutofit/>
          </a:bodyPr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tr-TR" altLang="en-US" sz="1800">
                <a:latin typeface="Arial MT"/>
                <a:cs typeface="Arial MT"/>
              </a:rPr>
              <a:t>Package</a:t>
            </a:r>
            <a:endParaRPr lang="tr-TR" altLang="en-US" sz="1800">
              <a:latin typeface="Arial MT"/>
              <a:cs typeface="Arial MT"/>
            </a:endParaRP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tr-TR" altLang="en-US" sz="1800">
                <a:latin typeface="Arial MT"/>
                <a:cs typeface="Arial MT"/>
              </a:rPr>
              <a:t>Imports / Data</a:t>
            </a:r>
            <a:endParaRPr lang="tr-TR" altLang="en-US" sz="1800">
              <a:latin typeface="Arial MT"/>
              <a:cs typeface="Arial MT"/>
            </a:endParaRPr>
          </a:p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r>
              <a:rPr lang="tr-TR" altLang="en-US" sz="1800">
                <a:latin typeface="Arial MT"/>
                <a:cs typeface="Arial MT"/>
              </a:rPr>
              <a:t>Rules </a:t>
            </a:r>
            <a:endParaRPr lang="tr-TR" altLang="en-US" sz="1800">
              <a:latin typeface="Arial MT"/>
              <a:cs typeface="Arial MT"/>
            </a:endParaRPr>
          </a:p>
        </p:txBody>
      </p:sp>
      <p:sp>
        <p:nvSpPr>
          <p:cNvPr id="15" name="Text Box 14"/>
          <p:cNvSpPr txBox="1"/>
          <p:nvPr/>
        </p:nvSpPr>
        <p:spPr>
          <a:xfrm>
            <a:off x="4953000" y="1236345"/>
            <a:ext cx="6466205" cy="439547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en-US"/>
              <a:t>package http.authz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# Varsay</a:t>
            </a:r>
            <a:r>
              <a:rPr lang="en-US" altLang="en-US"/>
              <a:t>ı</a:t>
            </a:r>
            <a:r>
              <a:rPr lang="en-US" altLang="en-US"/>
              <a:t>lan olarak izin verilmesin</a:t>
            </a:r>
            <a:endParaRPr lang="en-US" altLang="en-US"/>
          </a:p>
          <a:p>
            <a:r>
              <a:rPr lang="en-US" altLang="en-US"/>
              <a:t>default allow = false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# Kullan</a:t>
            </a:r>
            <a:r>
              <a:rPr lang="en-US" altLang="en-US"/>
              <a:t>ı</a:t>
            </a:r>
            <a:r>
              <a:rPr lang="en-US" altLang="en-US"/>
              <a:t>c</a:t>
            </a:r>
            <a:r>
              <a:rPr lang="en-US" altLang="en-US"/>
              <a:t>ı</a:t>
            </a:r>
            <a:r>
              <a:rPr lang="en-US" altLang="en-US"/>
              <a:t> admin ise izin ver</a:t>
            </a:r>
            <a:endParaRPr lang="en-US" altLang="en-US"/>
          </a:p>
          <a:p>
            <a:r>
              <a:rPr lang="en-US" altLang="en-US"/>
              <a:t>allow {</a:t>
            </a:r>
            <a:endParaRPr lang="en-US" altLang="en-US"/>
          </a:p>
          <a:p>
            <a:r>
              <a:rPr lang="en-US" altLang="en-US"/>
              <a:t>    input.user == "admin"</a:t>
            </a:r>
            <a:endParaRPr lang="en-US" altLang="en-US"/>
          </a:p>
          <a:p>
            <a:r>
              <a:rPr lang="en-US" altLang="en-US"/>
              <a:t>}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# Kullan</a:t>
            </a:r>
            <a:r>
              <a:rPr lang="en-US" altLang="en-US"/>
              <a:t>ı</a:t>
            </a:r>
            <a:r>
              <a:rPr lang="en-US" altLang="en-US"/>
              <a:t>c</a:t>
            </a:r>
            <a:r>
              <a:rPr lang="en-US" altLang="en-US"/>
              <a:t>ı</a:t>
            </a:r>
            <a:r>
              <a:rPr lang="en-US" altLang="en-US"/>
              <a:t> 'developer' ise sadece GET metoduna izin ver</a:t>
            </a:r>
            <a:endParaRPr lang="en-US" altLang="en-US"/>
          </a:p>
          <a:p>
            <a:r>
              <a:rPr lang="en-US" altLang="en-US"/>
              <a:t>allow {</a:t>
            </a:r>
            <a:endParaRPr lang="en-US" altLang="en-US"/>
          </a:p>
          <a:p>
            <a:r>
              <a:rPr lang="en-US" altLang="en-US"/>
              <a:t>    input.user == "developer"</a:t>
            </a:r>
            <a:endParaRPr lang="en-US" altLang="en-US"/>
          </a:p>
          <a:p>
            <a:r>
              <a:rPr lang="en-US" altLang="en-US"/>
              <a:t>    input.method == "GET"</a:t>
            </a:r>
            <a:endParaRPr lang="en-US" altLang="en-US"/>
          </a:p>
          <a:p>
            <a:r>
              <a:rPr lang="en-US" altLang="en-US"/>
              <a:t>}</a:t>
            </a:r>
            <a:endParaRPr lang="en-US" altLang="en-US"/>
          </a:p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1717723" y="6360655"/>
            <a:ext cx="209550" cy="223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0" spc="-25" dirty="0">
                <a:solidFill>
                  <a:srgbClr val="595959"/>
                </a:solidFill>
                <a:latin typeface="Arial MT"/>
                <a:cs typeface="Arial MT"/>
              </a:rPr>
              <a:t>10</a:t>
            </a:r>
            <a:endParaRPr sz="1300">
              <a:latin typeface="Arial MT"/>
              <a:cs typeface="Arial MT"/>
            </a:endParaRPr>
          </a:p>
        </p:txBody>
      </p:sp>
      <p:sp>
        <p:nvSpPr>
          <p:cNvPr id="5" name="object 2"/>
          <p:cNvSpPr txBox="1">
            <a:spLocks noGrp="1"/>
          </p:cNvSpPr>
          <p:nvPr/>
        </p:nvSpPr>
        <p:spPr>
          <a:xfrm>
            <a:off x="457179" y="646443"/>
            <a:ext cx="5715000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3700" b="0" i="0">
                <a:solidFill>
                  <a:schemeClr val="tx1"/>
                </a:solidFill>
                <a:latin typeface="Arial MT"/>
                <a:ea typeface="+mj-ea"/>
                <a:cs typeface="Arial MT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tr-TR" sz="4800" dirty="0"/>
              <a:t>OPA</a:t>
            </a:r>
            <a:endParaRPr lang="tr-TR" sz="4800"/>
          </a:p>
        </p:txBody>
      </p:sp>
      <p:sp>
        <p:nvSpPr>
          <p:cNvPr id="6" name="Title 5"/>
          <p:cNvSpPr/>
          <p:nvPr>
            <p:ph type="title"/>
          </p:nvPr>
        </p:nvSpPr>
        <p:spPr>
          <a:xfrm>
            <a:off x="435270" y="1980940"/>
            <a:ext cx="11577999" cy="568960"/>
          </a:xfrm>
        </p:spPr>
        <p:txBody>
          <a:bodyPr/>
          <a:p>
            <a:r>
              <a:rPr lang="tr-TR" altLang="en-US"/>
              <a:t>Policy Enforcement Engine</a:t>
            </a:r>
            <a:endParaRPr lang="tr-TR" altLang="en-US"/>
          </a:p>
        </p:txBody>
      </p:sp>
      <p:pic>
        <p:nvPicPr>
          <p:cNvPr id="7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381000" y="381000"/>
            <a:ext cx="666115" cy="760095"/>
          </a:xfrm>
          <a:prstGeom prst="rect">
            <a:avLst/>
          </a:prstGeom>
        </p:spPr>
      </p:pic>
      <p:sp>
        <p:nvSpPr>
          <p:cNvPr id="8" name="Title 5"/>
          <p:cNvSpPr/>
          <p:nvPr/>
        </p:nvSpPr>
        <p:spPr>
          <a:xfrm>
            <a:off x="381295" y="3319520"/>
            <a:ext cx="11577999" cy="568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chemeClr val="tx1"/>
                </a:solidFill>
                <a:latin typeface="Arial MT"/>
                <a:ea typeface="+mj-ea"/>
                <a:cs typeface="Arial MT"/>
              </a:defRPr>
            </a:lvl1pPr>
          </a:lstStyle>
          <a:p>
            <a:r>
              <a:rPr lang="tr-TR" altLang="en-US"/>
              <a:t>Policy-as-code</a:t>
            </a:r>
            <a:endParaRPr lang="tr-TR" altLang="en-US"/>
          </a:p>
        </p:txBody>
      </p:sp>
      <p:sp>
        <p:nvSpPr>
          <p:cNvPr id="9" name="Title 5"/>
          <p:cNvSpPr/>
          <p:nvPr/>
        </p:nvSpPr>
        <p:spPr>
          <a:xfrm>
            <a:off x="411775" y="4864475"/>
            <a:ext cx="11577999" cy="568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700" b="0" i="0">
                <a:solidFill>
                  <a:schemeClr val="tx1"/>
                </a:solidFill>
                <a:latin typeface="Arial MT"/>
                <a:ea typeface="+mj-ea"/>
                <a:cs typeface="Arial MT"/>
              </a:defRPr>
            </a:lvl1pPr>
          </a:lstStyle>
          <a:p>
            <a:r>
              <a:rPr lang="tr-TR" altLang="en-US"/>
              <a:t>PDP(Policy Decision Point)</a:t>
            </a:r>
            <a:endParaRPr lang="tr-TR" altLang="en-US"/>
          </a:p>
        </p:txBody>
      </p:sp>
      <p:sp>
        <p:nvSpPr>
          <p:cNvPr id="53" name="object 53"/>
          <p:cNvSpPr txBox="1"/>
          <p:nvPr/>
        </p:nvSpPr>
        <p:spPr>
          <a:xfrm>
            <a:off x="457200" y="2590800"/>
            <a:ext cx="8100695" cy="31369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p>
            <a:pPr marL="355600" marR="5080" indent="-342900">
              <a:lnSpc>
                <a:spcPts val="225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tr-TR" altLang="en-US" sz="1900">
                <a:latin typeface="Arial" panose="020B0604020202020204"/>
                <a:cs typeface="Arial" panose="020B0604020202020204"/>
              </a:rPr>
              <a:t>İzin ver/reddet/değerlendir kararlarını uygulama bağımsız olarak üretir. </a:t>
            </a:r>
            <a:endParaRPr lang="tr-TR" altLang="en-US" sz="19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0" name="object 53"/>
          <p:cNvSpPr txBox="1"/>
          <p:nvPr/>
        </p:nvSpPr>
        <p:spPr>
          <a:xfrm>
            <a:off x="457200" y="3886200"/>
            <a:ext cx="8100695" cy="60198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p>
            <a:pPr marL="355600" marR="5080" indent="-342900">
              <a:lnSpc>
                <a:spcPts val="225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tr-TR" altLang="en-US" sz="1900">
                <a:latin typeface="Arial" panose="020B0604020202020204"/>
                <a:cs typeface="Arial" panose="020B0604020202020204"/>
              </a:rPr>
              <a:t>Policyler YAML veya config olarak değil, Rego diliyle kod olarak tanımlanır.</a:t>
            </a:r>
            <a:endParaRPr lang="tr-TR" altLang="en-US" sz="19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1" name="object 53"/>
          <p:cNvSpPr txBox="1"/>
          <p:nvPr/>
        </p:nvSpPr>
        <p:spPr>
          <a:xfrm>
            <a:off x="434340" y="5550535"/>
            <a:ext cx="10132060" cy="60198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p>
            <a:pPr marL="355600" marR="5080" indent="-342900">
              <a:lnSpc>
                <a:spcPts val="225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tr-TR" altLang="en-US" sz="1900">
                <a:latin typeface="Arial" panose="020B0604020202020204"/>
                <a:cs typeface="Arial" panose="020B0604020202020204"/>
              </a:rPr>
              <a:t>Microservice, API, CI/CD pipeline, K8s Admission Chain gibi ortamlarda PDP olarak tanımlanır.  </a:t>
            </a:r>
            <a:endParaRPr lang="tr-TR" altLang="en-US" sz="19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1" cstate="print"/>
          <a:stretch>
            <a:fillRect/>
          </a:stretch>
        </p:blipFill>
        <p:spPr>
          <a:xfrm>
            <a:off x="11072900" y="5891700"/>
            <a:ext cx="703499" cy="703499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7036703" y="125241"/>
            <a:ext cx="4958080" cy="4021454"/>
            <a:chOff x="7036703" y="125241"/>
            <a:chExt cx="4958080" cy="4021454"/>
          </a:xfrm>
        </p:grpSpPr>
        <p:sp>
          <p:nvSpPr>
            <p:cNvPr id="5" name="object 5"/>
            <p:cNvSpPr/>
            <p:nvPr/>
          </p:nvSpPr>
          <p:spPr>
            <a:xfrm>
              <a:off x="7041466" y="2604116"/>
              <a:ext cx="1383030" cy="0"/>
            </a:xfrm>
            <a:custGeom>
              <a:avLst/>
              <a:gdLst/>
              <a:ahLst/>
              <a:cxnLst/>
              <a:rect l="l" t="t" r="r" b="b"/>
              <a:pathLst>
                <a:path w="1383029">
                  <a:moveTo>
                    <a:pt x="0" y="0"/>
                  </a:moveTo>
                  <a:lnTo>
                    <a:pt x="1382699" y="0"/>
                  </a:lnTo>
                </a:path>
              </a:pathLst>
            </a:custGeom>
            <a:ln w="9524">
              <a:solidFill>
                <a:srgbClr val="464646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8267153" y="130004"/>
              <a:ext cx="3723004" cy="4000500"/>
            </a:xfrm>
            <a:custGeom>
              <a:avLst/>
              <a:gdLst/>
              <a:ahLst/>
              <a:cxnLst/>
              <a:rect l="l" t="t" r="r" b="b"/>
              <a:pathLst>
                <a:path w="3723004" h="4000500">
                  <a:moveTo>
                    <a:pt x="3253783" y="304799"/>
                  </a:moveTo>
                  <a:lnTo>
                    <a:pt x="1935665" y="304799"/>
                  </a:lnTo>
                  <a:lnTo>
                    <a:pt x="1956978" y="241299"/>
                  </a:lnTo>
                  <a:lnTo>
                    <a:pt x="1982092" y="190499"/>
                  </a:lnTo>
                  <a:lnTo>
                    <a:pt x="2010675" y="152399"/>
                  </a:lnTo>
                  <a:lnTo>
                    <a:pt x="2042394" y="114299"/>
                  </a:lnTo>
                  <a:lnTo>
                    <a:pt x="2076918" y="76199"/>
                  </a:lnTo>
                  <a:lnTo>
                    <a:pt x="2113914" y="50799"/>
                  </a:lnTo>
                  <a:lnTo>
                    <a:pt x="2153051" y="25399"/>
                  </a:lnTo>
                  <a:lnTo>
                    <a:pt x="2193996" y="0"/>
                  </a:lnTo>
                  <a:lnTo>
                    <a:pt x="2321604" y="0"/>
                  </a:lnTo>
                  <a:lnTo>
                    <a:pt x="2362961" y="12699"/>
                  </a:lnTo>
                  <a:lnTo>
                    <a:pt x="2403001" y="25399"/>
                  </a:lnTo>
                  <a:lnTo>
                    <a:pt x="2441355" y="50799"/>
                  </a:lnTo>
                  <a:lnTo>
                    <a:pt x="2477656" y="88899"/>
                  </a:lnTo>
                  <a:lnTo>
                    <a:pt x="2511533" y="114299"/>
                  </a:lnTo>
                  <a:lnTo>
                    <a:pt x="2542618" y="165099"/>
                  </a:lnTo>
                  <a:lnTo>
                    <a:pt x="2570542" y="215899"/>
                  </a:lnTo>
                  <a:lnTo>
                    <a:pt x="3209642" y="215899"/>
                  </a:lnTo>
                  <a:lnTo>
                    <a:pt x="3222117" y="241299"/>
                  </a:lnTo>
                  <a:lnTo>
                    <a:pt x="3244231" y="279399"/>
                  </a:lnTo>
                  <a:lnTo>
                    <a:pt x="3253783" y="304799"/>
                  </a:lnTo>
                  <a:close/>
                </a:path>
                <a:path w="3723004" h="4000500">
                  <a:moveTo>
                    <a:pt x="3209642" y="215899"/>
                  </a:moveTo>
                  <a:lnTo>
                    <a:pt x="2570542" y="215899"/>
                  </a:lnTo>
                  <a:lnTo>
                    <a:pt x="2600553" y="165099"/>
                  </a:lnTo>
                  <a:lnTo>
                    <a:pt x="2633305" y="126999"/>
                  </a:lnTo>
                  <a:lnTo>
                    <a:pt x="2668473" y="88899"/>
                  </a:lnTo>
                  <a:lnTo>
                    <a:pt x="2705734" y="50799"/>
                  </a:lnTo>
                  <a:lnTo>
                    <a:pt x="2744761" y="38099"/>
                  </a:lnTo>
                  <a:lnTo>
                    <a:pt x="2785232" y="12699"/>
                  </a:lnTo>
                  <a:lnTo>
                    <a:pt x="2826820" y="0"/>
                  </a:lnTo>
                  <a:lnTo>
                    <a:pt x="2955046" y="0"/>
                  </a:lnTo>
                  <a:lnTo>
                    <a:pt x="2997859" y="12699"/>
                  </a:lnTo>
                  <a:lnTo>
                    <a:pt x="3036096" y="38099"/>
                  </a:lnTo>
                  <a:lnTo>
                    <a:pt x="3072562" y="50799"/>
                  </a:lnTo>
                  <a:lnTo>
                    <a:pt x="3107079" y="88899"/>
                  </a:lnTo>
                  <a:lnTo>
                    <a:pt x="3139471" y="114299"/>
                  </a:lnTo>
                  <a:lnTo>
                    <a:pt x="3169559" y="152399"/>
                  </a:lnTo>
                  <a:lnTo>
                    <a:pt x="3197167" y="190499"/>
                  </a:lnTo>
                  <a:lnTo>
                    <a:pt x="3209642" y="215899"/>
                  </a:lnTo>
                  <a:close/>
                </a:path>
                <a:path w="3723004" h="4000500">
                  <a:moveTo>
                    <a:pt x="3294044" y="457199"/>
                  </a:moveTo>
                  <a:lnTo>
                    <a:pt x="1208362" y="457199"/>
                  </a:lnTo>
                  <a:lnTo>
                    <a:pt x="1230410" y="406399"/>
                  </a:lnTo>
                  <a:lnTo>
                    <a:pt x="1255619" y="355599"/>
                  </a:lnTo>
                  <a:lnTo>
                    <a:pt x="1283762" y="304799"/>
                  </a:lnTo>
                  <a:lnTo>
                    <a:pt x="1314614" y="266699"/>
                  </a:lnTo>
                  <a:lnTo>
                    <a:pt x="1347950" y="228599"/>
                  </a:lnTo>
                  <a:lnTo>
                    <a:pt x="1383543" y="190499"/>
                  </a:lnTo>
                  <a:lnTo>
                    <a:pt x="1421167" y="165099"/>
                  </a:lnTo>
                  <a:lnTo>
                    <a:pt x="1460597" y="139699"/>
                  </a:lnTo>
                  <a:lnTo>
                    <a:pt x="1501608" y="126999"/>
                  </a:lnTo>
                  <a:lnTo>
                    <a:pt x="1586954" y="101599"/>
                  </a:lnTo>
                  <a:lnTo>
                    <a:pt x="1629791" y="101599"/>
                  </a:lnTo>
                  <a:lnTo>
                    <a:pt x="1754801" y="139699"/>
                  </a:lnTo>
                  <a:lnTo>
                    <a:pt x="1794425" y="165099"/>
                  </a:lnTo>
                  <a:lnTo>
                    <a:pt x="1832587" y="190499"/>
                  </a:lnTo>
                  <a:lnTo>
                    <a:pt x="1869024" y="215899"/>
                  </a:lnTo>
                  <a:lnTo>
                    <a:pt x="1903471" y="253999"/>
                  </a:lnTo>
                  <a:lnTo>
                    <a:pt x="1935665" y="304799"/>
                  </a:lnTo>
                  <a:lnTo>
                    <a:pt x="3253783" y="304799"/>
                  </a:lnTo>
                  <a:lnTo>
                    <a:pt x="3263334" y="330199"/>
                  </a:lnTo>
                  <a:lnTo>
                    <a:pt x="3279247" y="380999"/>
                  </a:lnTo>
                  <a:lnTo>
                    <a:pt x="3291793" y="444499"/>
                  </a:lnTo>
                  <a:lnTo>
                    <a:pt x="3294044" y="457199"/>
                  </a:lnTo>
                  <a:close/>
                </a:path>
                <a:path w="3723004" h="4000500">
                  <a:moveTo>
                    <a:pt x="1150300" y="3759199"/>
                  </a:moveTo>
                  <a:lnTo>
                    <a:pt x="1006873" y="3759199"/>
                  </a:lnTo>
                  <a:lnTo>
                    <a:pt x="911762" y="3733799"/>
                  </a:lnTo>
                  <a:lnTo>
                    <a:pt x="872338" y="3721099"/>
                  </a:lnTo>
                  <a:lnTo>
                    <a:pt x="833906" y="3695699"/>
                  </a:lnTo>
                  <a:lnTo>
                    <a:pt x="796557" y="3670299"/>
                  </a:lnTo>
                  <a:lnTo>
                    <a:pt x="760382" y="3644899"/>
                  </a:lnTo>
                  <a:lnTo>
                    <a:pt x="725472" y="3619499"/>
                  </a:lnTo>
                  <a:lnTo>
                    <a:pt x="691918" y="3581399"/>
                  </a:lnTo>
                  <a:lnTo>
                    <a:pt x="659811" y="3543299"/>
                  </a:lnTo>
                  <a:lnTo>
                    <a:pt x="629241" y="3505199"/>
                  </a:lnTo>
                  <a:lnTo>
                    <a:pt x="600300" y="3467099"/>
                  </a:lnTo>
                  <a:lnTo>
                    <a:pt x="573077" y="3416299"/>
                  </a:lnTo>
                  <a:lnTo>
                    <a:pt x="547665" y="3378199"/>
                  </a:lnTo>
                  <a:lnTo>
                    <a:pt x="524153" y="3327399"/>
                  </a:lnTo>
                  <a:lnTo>
                    <a:pt x="502633" y="3276599"/>
                  </a:lnTo>
                  <a:lnTo>
                    <a:pt x="418270" y="3276599"/>
                  </a:lnTo>
                  <a:lnTo>
                    <a:pt x="337643" y="3251199"/>
                  </a:lnTo>
                  <a:lnTo>
                    <a:pt x="299576" y="3225799"/>
                  </a:lnTo>
                  <a:lnTo>
                    <a:pt x="263458" y="3200399"/>
                  </a:lnTo>
                  <a:lnTo>
                    <a:pt x="229628" y="3162299"/>
                  </a:lnTo>
                  <a:lnTo>
                    <a:pt x="198423" y="3124199"/>
                  </a:lnTo>
                  <a:lnTo>
                    <a:pt x="170182" y="3073399"/>
                  </a:lnTo>
                  <a:lnTo>
                    <a:pt x="145244" y="3022599"/>
                  </a:lnTo>
                  <a:lnTo>
                    <a:pt x="123947" y="2971799"/>
                  </a:lnTo>
                  <a:lnTo>
                    <a:pt x="109249" y="2920999"/>
                  </a:lnTo>
                  <a:lnTo>
                    <a:pt x="97904" y="2882899"/>
                  </a:lnTo>
                  <a:lnTo>
                    <a:pt x="89879" y="2832099"/>
                  </a:lnTo>
                  <a:lnTo>
                    <a:pt x="85140" y="2781299"/>
                  </a:lnTo>
                  <a:lnTo>
                    <a:pt x="83655" y="2730499"/>
                  </a:lnTo>
                  <a:lnTo>
                    <a:pt x="85391" y="2679699"/>
                  </a:lnTo>
                  <a:lnTo>
                    <a:pt x="90314" y="2628899"/>
                  </a:lnTo>
                  <a:lnTo>
                    <a:pt x="98391" y="2578099"/>
                  </a:lnTo>
                  <a:lnTo>
                    <a:pt x="109591" y="2527299"/>
                  </a:lnTo>
                  <a:lnTo>
                    <a:pt x="123878" y="2476499"/>
                  </a:lnTo>
                  <a:lnTo>
                    <a:pt x="141222" y="2438399"/>
                  </a:lnTo>
                  <a:lnTo>
                    <a:pt x="161587" y="2387599"/>
                  </a:lnTo>
                  <a:lnTo>
                    <a:pt x="184942" y="2349499"/>
                  </a:lnTo>
                  <a:lnTo>
                    <a:pt x="153970" y="2324099"/>
                  </a:lnTo>
                  <a:lnTo>
                    <a:pt x="125525" y="2285999"/>
                  </a:lnTo>
                  <a:lnTo>
                    <a:pt x="99710" y="2247899"/>
                  </a:lnTo>
                  <a:lnTo>
                    <a:pt x="76624" y="2209799"/>
                  </a:lnTo>
                  <a:lnTo>
                    <a:pt x="56371" y="2171699"/>
                  </a:lnTo>
                  <a:lnTo>
                    <a:pt x="39051" y="2120899"/>
                  </a:lnTo>
                  <a:lnTo>
                    <a:pt x="24766" y="2070099"/>
                  </a:lnTo>
                  <a:lnTo>
                    <a:pt x="13617" y="2019299"/>
                  </a:lnTo>
                  <a:lnTo>
                    <a:pt x="5705" y="1968499"/>
                  </a:lnTo>
                  <a:lnTo>
                    <a:pt x="1132" y="1917699"/>
                  </a:lnTo>
                  <a:lnTo>
                    <a:pt x="0" y="1866899"/>
                  </a:lnTo>
                  <a:lnTo>
                    <a:pt x="2409" y="1816099"/>
                  </a:lnTo>
                  <a:lnTo>
                    <a:pt x="8461" y="1752599"/>
                  </a:lnTo>
                  <a:lnTo>
                    <a:pt x="19023" y="1701799"/>
                  </a:lnTo>
                  <a:lnTo>
                    <a:pt x="33418" y="1650999"/>
                  </a:lnTo>
                  <a:lnTo>
                    <a:pt x="51405" y="1600199"/>
                  </a:lnTo>
                  <a:lnTo>
                    <a:pt x="72747" y="1549399"/>
                  </a:lnTo>
                  <a:lnTo>
                    <a:pt x="97204" y="1498599"/>
                  </a:lnTo>
                  <a:lnTo>
                    <a:pt x="124537" y="1460499"/>
                  </a:lnTo>
                  <a:lnTo>
                    <a:pt x="154508" y="1435099"/>
                  </a:lnTo>
                  <a:lnTo>
                    <a:pt x="186877" y="1396999"/>
                  </a:lnTo>
                  <a:lnTo>
                    <a:pt x="221405" y="1371599"/>
                  </a:lnTo>
                  <a:lnTo>
                    <a:pt x="257854" y="1346199"/>
                  </a:lnTo>
                  <a:lnTo>
                    <a:pt x="295984" y="1333499"/>
                  </a:lnTo>
                  <a:lnTo>
                    <a:pt x="335557" y="1320799"/>
                  </a:lnTo>
                  <a:lnTo>
                    <a:pt x="338689" y="1308099"/>
                  </a:lnTo>
                  <a:lnTo>
                    <a:pt x="334875" y="1257299"/>
                  </a:lnTo>
                  <a:lnTo>
                    <a:pt x="333395" y="1206499"/>
                  </a:lnTo>
                  <a:lnTo>
                    <a:pt x="334207" y="1155699"/>
                  </a:lnTo>
                  <a:lnTo>
                    <a:pt x="337268" y="1104899"/>
                  </a:lnTo>
                  <a:lnTo>
                    <a:pt x="342535" y="1054099"/>
                  </a:lnTo>
                  <a:lnTo>
                    <a:pt x="349964" y="1003299"/>
                  </a:lnTo>
                  <a:lnTo>
                    <a:pt x="359514" y="952499"/>
                  </a:lnTo>
                  <a:lnTo>
                    <a:pt x="371140" y="901699"/>
                  </a:lnTo>
                  <a:lnTo>
                    <a:pt x="384801" y="850899"/>
                  </a:lnTo>
                  <a:lnTo>
                    <a:pt x="400452" y="800099"/>
                  </a:lnTo>
                  <a:lnTo>
                    <a:pt x="418052" y="761999"/>
                  </a:lnTo>
                  <a:lnTo>
                    <a:pt x="437556" y="711199"/>
                  </a:lnTo>
                  <a:lnTo>
                    <a:pt x="458923" y="673099"/>
                  </a:lnTo>
                  <a:lnTo>
                    <a:pt x="482108" y="634999"/>
                  </a:lnTo>
                  <a:lnTo>
                    <a:pt x="507070" y="596899"/>
                  </a:lnTo>
                  <a:lnTo>
                    <a:pt x="533766" y="558799"/>
                  </a:lnTo>
                  <a:lnTo>
                    <a:pt x="562151" y="520699"/>
                  </a:lnTo>
                  <a:lnTo>
                    <a:pt x="592184" y="495299"/>
                  </a:lnTo>
                  <a:lnTo>
                    <a:pt x="629886" y="457199"/>
                  </a:lnTo>
                  <a:lnTo>
                    <a:pt x="668853" y="431799"/>
                  </a:lnTo>
                  <a:lnTo>
                    <a:pt x="708904" y="406399"/>
                  </a:lnTo>
                  <a:lnTo>
                    <a:pt x="749858" y="380999"/>
                  </a:lnTo>
                  <a:lnTo>
                    <a:pt x="876336" y="342899"/>
                  </a:lnTo>
                  <a:lnTo>
                    <a:pt x="961863" y="342899"/>
                  </a:lnTo>
                  <a:lnTo>
                    <a:pt x="1088356" y="380999"/>
                  </a:lnTo>
                  <a:lnTo>
                    <a:pt x="1129320" y="406399"/>
                  </a:lnTo>
                  <a:lnTo>
                    <a:pt x="1169382" y="431799"/>
                  </a:lnTo>
                  <a:lnTo>
                    <a:pt x="1208362" y="457199"/>
                  </a:lnTo>
                  <a:lnTo>
                    <a:pt x="3294044" y="457199"/>
                  </a:lnTo>
                  <a:lnTo>
                    <a:pt x="3300795" y="495299"/>
                  </a:lnTo>
                  <a:lnTo>
                    <a:pt x="3338577" y="520699"/>
                  </a:lnTo>
                  <a:lnTo>
                    <a:pt x="3374909" y="533399"/>
                  </a:lnTo>
                  <a:lnTo>
                    <a:pt x="3409625" y="558799"/>
                  </a:lnTo>
                  <a:lnTo>
                    <a:pt x="3442561" y="596899"/>
                  </a:lnTo>
                  <a:lnTo>
                    <a:pt x="3473550" y="634999"/>
                  </a:lnTo>
                  <a:lnTo>
                    <a:pt x="3502427" y="673099"/>
                  </a:lnTo>
                  <a:lnTo>
                    <a:pt x="3529026" y="711199"/>
                  </a:lnTo>
                  <a:lnTo>
                    <a:pt x="3553183" y="761999"/>
                  </a:lnTo>
                  <a:lnTo>
                    <a:pt x="3574731" y="800099"/>
                  </a:lnTo>
                  <a:lnTo>
                    <a:pt x="3593505" y="850899"/>
                  </a:lnTo>
                  <a:lnTo>
                    <a:pt x="3607905" y="901699"/>
                  </a:lnTo>
                  <a:lnTo>
                    <a:pt x="3619592" y="952499"/>
                  </a:lnTo>
                  <a:lnTo>
                    <a:pt x="3628560" y="1003299"/>
                  </a:lnTo>
                  <a:lnTo>
                    <a:pt x="3634808" y="1054099"/>
                  </a:lnTo>
                  <a:lnTo>
                    <a:pt x="3638330" y="1104899"/>
                  </a:lnTo>
                  <a:lnTo>
                    <a:pt x="3639124" y="1155699"/>
                  </a:lnTo>
                  <a:lnTo>
                    <a:pt x="3637186" y="1206499"/>
                  </a:lnTo>
                  <a:lnTo>
                    <a:pt x="3632512" y="1269999"/>
                  </a:lnTo>
                  <a:lnTo>
                    <a:pt x="3625099" y="1320799"/>
                  </a:lnTo>
                  <a:lnTo>
                    <a:pt x="3614943" y="1371599"/>
                  </a:lnTo>
                  <a:lnTo>
                    <a:pt x="3602040" y="1409699"/>
                  </a:lnTo>
                  <a:lnTo>
                    <a:pt x="3623307" y="1460499"/>
                  </a:lnTo>
                  <a:lnTo>
                    <a:pt x="3642553" y="1498599"/>
                  </a:lnTo>
                  <a:lnTo>
                    <a:pt x="3659765" y="1549399"/>
                  </a:lnTo>
                  <a:lnTo>
                    <a:pt x="3674929" y="1600199"/>
                  </a:lnTo>
                  <a:lnTo>
                    <a:pt x="3688031" y="1650999"/>
                  </a:lnTo>
                  <a:lnTo>
                    <a:pt x="3699060" y="1701799"/>
                  </a:lnTo>
                  <a:lnTo>
                    <a:pt x="3708000" y="1739899"/>
                  </a:lnTo>
                  <a:lnTo>
                    <a:pt x="3714838" y="1790699"/>
                  </a:lnTo>
                  <a:lnTo>
                    <a:pt x="3719562" y="1854199"/>
                  </a:lnTo>
                  <a:lnTo>
                    <a:pt x="3722157" y="1904999"/>
                  </a:lnTo>
                  <a:lnTo>
                    <a:pt x="3722610" y="1955799"/>
                  </a:lnTo>
                  <a:lnTo>
                    <a:pt x="3720908" y="2006599"/>
                  </a:lnTo>
                  <a:lnTo>
                    <a:pt x="3717037" y="2057399"/>
                  </a:lnTo>
                  <a:lnTo>
                    <a:pt x="3710983" y="2108199"/>
                  </a:lnTo>
                  <a:lnTo>
                    <a:pt x="3702734" y="2158999"/>
                  </a:lnTo>
                  <a:lnTo>
                    <a:pt x="3692276" y="2209799"/>
                  </a:lnTo>
                  <a:lnTo>
                    <a:pt x="3679595" y="2260599"/>
                  </a:lnTo>
                  <a:lnTo>
                    <a:pt x="3662698" y="2311399"/>
                  </a:lnTo>
                  <a:lnTo>
                    <a:pt x="3643358" y="2362199"/>
                  </a:lnTo>
                  <a:lnTo>
                    <a:pt x="3621691" y="2412999"/>
                  </a:lnTo>
                  <a:lnTo>
                    <a:pt x="3597810" y="2463799"/>
                  </a:lnTo>
                  <a:lnTo>
                    <a:pt x="3571834" y="2514599"/>
                  </a:lnTo>
                  <a:lnTo>
                    <a:pt x="3543875" y="2552699"/>
                  </a:lnTo>
                  <a:lnTo>
                    <a:pt x="3514051" y="2590799"/>
                  </a:lnTo>
                  <a:lnTo>
                    <a:pt x="3482477" y="2628899"/>
                  </a:lnTo>
                  <a:lnTo>
                    <a:pt x="3449268" y="2666999"/>
                  </a:lnTo>
                  <a:lnTo>
                    <a:pt x="3414540" y="2692399"/>
                  </a:lnTo>
                  <a:lnTo>
                    <a:pt x="3378409" y="2717799"/>
                  </a:lnTo>
                  <a:lnTo>
                    <a:pt x="3340989" y="2743199"/>
                  </a:lnTo>
                  <a:lnTo>
                    <a:pt x="3262747" y="2768599"/>
                  </a:lnTo>
                  <a:lnTo>
                    <a:pt x="3222156" y="2781299"/>
                  </a:lnTo>
                  <a:lnTo>
                    <a:pt x="3220371" y="2844799"/>
                  </a:lnTo>
                  <a:lnTo>
                    <a:pt x="3215692" y="2895599"/>
                  </a:lnTo>
                  <a:lnTo>
                    <a:pt x="3208200" y="2946399"/>
                  </a:lnTo>
                  <a:lnTo>
                    <a:pt x="3197980" y="2997199"/>
                  </a:lnTo>
                  <a:lnTo>
                    <a:pt x="3185114" y="3060699"/>
                  </a:lnTo>
                  <a:lnTo>
                    <a:pt x="3169687" y="3098799"/>
                  </a:lnTo>
                  <a:lnTo>
                    <a:pt x="3151780" y="3149599"/>
                  </a:lnTo>
                  <a:lnTo>
                    <a:pt x="3131478" y="3200399"/>
                  </a:lnTo>
                  <a:lnTo>
                    <a:pt x="3108864" y="3238499"/>
                  </a:lnTo>
                  <a:lnTo>
                    <a:pt x="3084020" y="3276599"/>
                  </a:lnTo>
                  <a:lnTo>
                    <a:pt x="3057030" y="3327399"/>
                  </a:lnTo>
                  <a:lnTo>
                    <a:pt x="3027978" y="3352799"/>
                  </a:lnTo>
                  <a:lnTo>
                    <a:pt x="2996946" y="3390899"/>
                  </a:lnTo>
                  <a:lnTo>
                    <a:pt x="2980482" y="3403599"/>
                  </a:lnTo>
                  <a:lnTo>
                    <a:pt x="2460647" y="3403599"/>
                  </a:lnTo>
                  <a:lnTo>
                    <a:pt x="2447945" y="3454399"/>
                  </a:lnTo>
                  <a:lnTo>
                    <a:pt x="2432886" y="3505199"/>
                  </a:lnTo>
                  <a:lnTo>
                    <a:pt x="2415567" y="3555999"/>
                  </a:lnTo>
                  <a:lnTo>
                    <a:pt x="2396085" y="3606799"/>
                  </a:lnTo>
                  <a:lnTo>
                    <a:pt x="2390698" y="3619499"/>
                  </a:lnTo>
                  <a:lnTo>
                    <a:pt x="1421396" y="3619499"/>
                  </a:lnTo>
                  <a:lnTo>
                    <a:pt x="1378918" y="3657599"/>
                  </a:lnTo>
                  <a:lnTo>
                    <a:pt x="1335109" y="3682999"/>
                  </a:lnTo>
                  <a:lnTo>
                    <a:pt x="1290156" y="3708399"/>
                  </a:lnTo>
                  <a:lnTo>
                    <a:pt x="1244245" y="3733799"/>
                  </a:lnTo>
                  <a:lnTo>
                    <a:pt x="1150300" y="3759199"/>
                  </a:lnTo>
                  <a:close/>
                </a:path>
                <a:path w="3723004" h="4000500">
                  <a:moveTo>
                    <a:pt x="2797282" y="3505199"/>
                  </a:moveTo>
                  <a:lnTo>
                    <a:pt x="2667029" y="3505199"/>
                  </a:lnTo>
                  <a:lnTo>
                    <a:pt x="2581582" y="3479799"/>
                  </a:lnTo>
                  <a:lnTo>
                    <a:pt x="2540048" y="3454399"/>
                  </a:lnTo>
                  <a:lnTo>
                    <a:pt x="2499650" y="3428999"/>
                  </a:lnTo>
                  <a:lnTo>
                    <a:pt x="2460647" y="3403599"/>
                  </a:lnTo>
                  <a:lnTo>
                    <a:pt x="2980482" y="3403599"/>
                  </a:lnTo>
                  <a:lnTo>
                    <a:pt x="2923850" y="3441699"/>
                  </a:lnTo>
                  <a:lnTo>
                    <a:pt x="2882500" y="3467099"/>
                  </a:lnTo>
                  <a:lnTo>
                    <a:pt x="2840225" y="3492499"/>
                  </a:lnTo>
                  <a:lnTo>
                    <a:pt x="2797282" y="3505199"/>
                  </a:lnTo>
                  <a:close/>
                </a:path>
                <a:path w="3723004" h="4000500">
                  <a:moveTo>
                    <a:pt x="1989964" y="4000499"/>
                  </a:moveTo>
                  <a:lnTo>
                    <a:pt x="1824916" y="4000499"/>
                  </a:lnTo>
                  <a:lnTo>
                    <a:pt x="1745316" y="3975099"/>
                  </a:lnTo>
                  <a:lnTo>
                    <a:pt x="1706738" y="3949699"/>
                  </a:lnTo>
                  <a:lnTo>
                    <a:pt x="1669160" y="3936999"/>
                  </a:lnTo>
                  <a:lnTo>
                    <a:pt x="1632724" y="3911599"/>
                  </a:lnTo>
                  <a:lnTo>
                    <a:pt x="1597569" y="3873499"/>
                  </a:lnTo>
                  <a:lnTo>
                    <a:pt x="1563836" y="3848099"/>
                  </a:lnTo>
                  <a:lnTo>
                    <a:pt x="1531664" y="3809999"/>
                  </a:lnTo>
                  <a:lnTo>
                    <a:pt x="1501194" y="3759199"/>
                  </a:lnTo>
                  <a:lnTo>
                    <a:pt x="1472566" y="3721099"/>
                  </a:lnTo>
                  <a:lnTo>
                    <a:pt x="1445920" y="3670299"/>
                  </a:lnTo>
                  <a:lnTo>
                    <a:pt x="1421396" y="3619499"/>
                  </a:lnTo>
                  <a:lnTo>
                    <a:pt x="2390698" y="3619499"/>
                  </a:lnTo>
                  <a:lnTo>
                    <a:pt x="2374536" y="3657599"/>
                  </a:lnTo>
                  <a:lnTo>
                    <a:pt x="2351018" y="3695699"/>
                  </a:lnTo>
                  <a:lnTo>
                    <a:pt x="2325626" y="3733799"/>
                  </a:lnTo>
                  <a:lnTo>
                    <a:pt x="2298458" y="3784599"/>
                  </a:lnTo>
                  <a:lnTo>
                    <a:pt x="2269610" y="3809999"/>
                  </a:lnTo>
                  <a:lnTo>
                    <a:pt x="2239179" y="3848099"/>
                  </a:lnTo>
                  <a:lnTo>
                    <a:pt x="2207262" y="3873499"/>
                  </a:lnTo>
                  <a:lnTo>
                    <a:pt x="2173956" y="3911599"/>
                  </a:lnTo>
                  <a:lnTo>
                    <a:pt x="2139356" y="3936999"/>
                  </a:lnTo>
                  <a:lnTo>
                    <a:pt x="2103561" y="3949699"/>
                  </a:lnTo>
                  <a:lnTo>
                    <a:pt x="2066666" y="3975099"/>
                  </a:lnTo>
                  <a:lnTo>
                    <a:pt x="1989964" y="400049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8267153" y="130004"/>
              <a:ext cx="3723004" cy="4011929"/>
            </a:xfrm>
            <a:custGeom>
              <a:avLst/>
              <a:gdLst/>
              <a:ahLst/>
              <a:cxnLst/>
              <a:rect l="l" t="t" r="r" b="b"/>
              <a:pathLst>
                <a:path w="3723004" h="4011929">
                  <a:moveTo>
                    <a:pt x="338689" y="1320651"/>
                  </a:moveTo>
                  <a:lnTo>
                    <a:pt x="334875" y="1266795"/>
                  </a:lnTo>
                  <a:lnTo>
                    <a:pt x="333395" y="1213140"/>
                  </a:lnTo>
                  <a:lnTo>
                    <a:pt x="334207" y="1159825"/>
                  </a:lnTo>
                  <a:lnTo>
                    <a:pt x="337268" y="1106989"/>
                  </a:lnTo>
                  <a:lnTo>
                    <a:pt x="342535" y="1054773"/>
                  </a:lnTo>
                  <a:lnTo>
                    <a:pt x="349964" y="1003315"/>
                  </a:lnTo>
                  <a:lnTo>
                    <a:pt x="359514" y="952757"/>
                  </a:lnTo>
                  <a:lnTo>
                    <a:pt x="371140" y="903238"/>
                  </a:lnTo>
                  <a:lnTo>
                    <a:pt x="384801" y="854897"/>
                  </a:lnTo>
                  <a:lnTo>
                    <a:pt x="400452" y="807874"/>
                  </a:lnTo>
                  <a:lnTo>
                    <a:pt x="418052" y="762309"/>
                  </a:lnTo>
                  <a:lnTo>
                    <a:pt x="437556" y="718343"/>
                  </a:lnTo>
                  <a:lnTo>
                    <a:pt x="458923" y="676114"/>
                  </a:lnTo>
                  <a:lnTo>
                    <a:pt x="482108" y="635763"/>
                  </a:lnTo>
                  <a:lnTo>
                    <a:pt x="507070" y="597428"/>
                  </a:lnTo>
                  <a:lnTo>
                    <a:pt x="533766" y="561251"/>
                  </a:lnTo>
                  <a:lnTo>
                    <a:pt x="562151" y="527371"/>
                  </a:lnTo>
                  <a:lnTo>
                    <a:pt x="592184" y="495928"/>
                  </a:lnTo>
                  <a:lnTo>
                    <a:pt x="629886" y="461993"/>
                  </a:lnTo>
                  <a:lnTo>
                    <a:pt x="668853" y="432623"/>
                  </a:lnTo>
                  <a:lnTo>
                    <a:pt x="708904" y="407825"/>
                  </a:lnTo>
                  <a:lnTo>
                    <a:pt x="749858" y="387607"/>
                  </a:lnTo>
                  <a:lnTo>
                    <a:pt x="791536" y="371976"/>
                  </a:lnTo>
                  <a:lnTo>
                    <a:pt x="833755" y="360941"/>
                  </a:lnTo>
                  <a:lnTo>
                    <a:pt x="876336" y="354509"/>
                  </a:lnTo>
                  <a:lnTo>
                    <a:pt x="919099" y="352687"/>
                  </a:lnTo>
                  <a:lnTo>
                    <a:pt x="961863" y="355484"/>
                  </a:lnTo>
                  <a:lnTo>
                    <a:pt x="1004448" y="362907"/>
                  </a:lnTo>
                  <a:lnTo>
                    <a:pt x="1046672" y="374964"/>
                  </a:lnTo>
                  <a:lnTo>
                    <a:pt x="1088357" y="391662"/>
                  </a:lnTo>
                  <a:lnTo>
                    <a:pt x="1129320" y="413009"/>
                  </a:lnTo>
                  <a:lnTo>
                    <a:pt x="1169382" y="439013"/>
                  </a:lnTo>
                  <a:lnTo>
                    <a:pt x="1208362" y="469682"/>
                  </a:lnTo>
                  <a:lnTo>
                    <a:pt x="1230410" y="415047"/>
                  </a:lnTo>
                  <a:lnTo>
                    <a:pt x="1255619" y="364141"/>
                  </a:lnTo>
                  <a:lnTo>
                    <a:pt x="1283762" y="317200"/>
                  </a:lnTo>
                  <a:lnTo>
                    <a:pt x="1314614" y="274458"/>
                  </a:lnTo>
                  <a:lnTo>
                    <a:pt x="1347950" y="236153"/>
                  </a:lnTo>
                  <a:lnTo>
                    <a:pt x="1383543" y="202519"/>
                  </a:lnTo>
                  <a:lnTo>
                    <a:pt x="1421167" y="173793"/>
                  </a:lnTo>
                  <a:lnTo>
                    <a:pt x="1460597" y="150209"/>
                  </a:lnTo>
                  <a:lnTo>
                    <a:pt x="1501608" y="132004"/>
                  </a:lnTo>
                  <a:lnTo>
                    <a:pt x="1543972" y="119413"/>
                  </a:lnTo>
                  <a:lnTo>
                    <a:pt x="1586954" y="112725"/>
                  </a:lnTo>
                  <a:lnTo>
                    <a:pt x="1629791" y="111991"/>
                  </a:lnTo>
                  <a:lnTo>
                    <a:pt x="1672220" y="117083"/>
                  </a:lnTo>
                  <a:lnTo>
                    <a:pt x="1713978" y="127879"/>
                  </a:lnTo>
                  <a:lnTo>
                    <a:pt x="1754801" y="144251"/>
                  </a:lnTo>
                  <a:lnTo>
                    <a:pt x="1794425" y="166076"/>
                  </a:lnTo>
                  <a:lnTo>
                    <a:pt x="1832587" y="193227"/>
                  </a:lnTo>
                  <a:lnTo>
                    <a:pt x="1869024" y="225581"/>
                  </a:lnTo>
                  <a:lnTo>
                    <a:pt x="1903471" y="263011"/>
                  </a:lnTo>
                  <a:lnTo>
                    <a:pt x="1935665" y="305394"/>
                  </a:lnTo>
                  <a:lnTo>
                    <a:pt x="1956978" y="250683"/>
                  </a:lnTo>
                  <a:lnTo>
                    <a:pt x="1982092" y="200452"/>
                  </a:lnTo>
                  <a:lnTo>
                    <a:pt x="2010675" y="155034"/>
                  </a:lnTo>
                  <a:lnTo>
                    <a:pt x="2042394" y="114765"/>
                  </a:lnTo>
                  <a:lnTo>
                    <a:pt x="2076918" y="79979"/>
                  </a:lnTo>
                  <a:lnTo>
                    <a:pt x="2113914" y="51010"/>
                  </a:lnTo>
                  <a:lnTo>
                    <a:pt x="2153051" y="28193"/>
                  </a:lnTo>
                  <a:lnTo>
                    <a:pt x="2193996" y="11863"/>
                  </a:lnTo>
                  <a:lnTo>
                    <a:pt x="2236418" y="2354"/>
                  </a:lnTo>
                  <a:lnTo>
                    <a:pt x="2279300" y="0"/>
                  </a:lnTo>
                  <a:lnTo>
                    <a:pt x="2321604" y="4752"/>
                  </a:lnTo>
                  <a:lnTo>
                    <a:pt x="2362961" y="16375"/>
                  </a:lnTo>
                  <a:lnTo>
                    <a:pt x="2403001" y="34631"/>
                  </a:lnTo>
                  <a:lnTo>
                    <a:pt x="2441355" y="59282"/>
                  </a:lnTo>
                  <a:lnTo>
                    <a:pt x="2477656" y="90092"/>
                  </a:lnTo>
                  <a:lnTo>
                    <a:pt x="2511533" y="126823"/>
                  </a:lnTo>
                  <a:lnTo>
                    <a:pt x="2542618" y="169239"/>
                  </a:lnTo>
                  <a:lnTo>
                    <a:pt x="2570542" y="217102"/>
                  </a:lnTo>
                  <a:lnTo>
                    <a:pt x="2600553" y="170427"/>
                  </a:lnTo>
                  <a:lnTo>
                    <a:pt x="2633305" y="129089"/>
                  </a:lnTo>
                  <a:lnTo>
                    <a:pt x="2668473" y="93238"/>
                  </a:lnTo>
                  <a:lnTo>
                    <a:pt x="2705734" y="63020"/>
                  </a:lnTo>
                  <a:lnTo>
                    <a:pt x="2744761" y="38585"/>
                  </a:lnTo>
                  <a:lnTo>
                    <a:pt x="2785232" y="20082"/>
                  </a:lnTo>
                  <a:lnTo>
                    <a:pt x="2826820" y="7658"/>
                  </a:lnTo>
                  <a:lnTo>
                    <a:pt x="2869202" y="1462"/>
                  </a:lnTo>
                  <a:lnTo>
                    <a:pt x="2912052" y="1643"/>
                  </a:lnTo>
                  <a:lnTo>
                    <a:pt x="2955046" y="8348"/>
                  </a:lnTo>
                  <a:lnTo>
                    <a:pt x="2997859" y="21727"/>
                  </a:lnTo>
                  <a:lnTo>
                    <a:pt x="3036097" y="39684"/>
                  </a:lnTo>
                  <a:lnTo>
                    <a:pt x="3072562" y="62631"/>
                  </a:lnTo>
                  <a:lnTo>
                    <a:pt x="3107079" y="90285"/>
                  </a:lnTo>
                  <a:lnTo>
                    <a:pt x="3139471" y="122364"/>
                  </a:lnTo>
                  <a:lnTo>
                    <a:pt x="3169559" y="158585"/>
                  </a:lnTo>
                  <a:lnTo>
                    <a:pt x="3197167" y="198666"/>
                  </a:lnTo>
                  <a:lnTo>
                    <a:pt x="3222117" y="242325"/>
                  </a:lnTo>
                  <a:lnTo>
                    <a:pt x="3244231" y="289278"/>
                  </a:lnTo>
                  <a:lnTo>
                    <a:pt x="3263334" y="339244"/>
                  </a:lnTo>
                  <a:lnTo>
                    <a:pt x="3279247" y="391940"/>
                  </a:lnTo>
                  <a:lnTo>
                    <a:pt x="3291793" y="447083"/>
                  </a:lnTo>
                  <a:lnTo>
                    <a:pt x="3300795" y="504392"/>
                  </a:lnTo>
                  <a:lnTo>
                    <a:pt x="3338577" y="522133"/>
                  </a:lnTo>
                  <a:lnTo>
                    <a:pt x="3374909" y="544421"/>
                  </a:lnTo>
                  <a:lnTo>
                    <a:pt x="3409625" y="571054"/>
                  </a:lnTo>
                  <a:lnTo>
                    <a:pt x="3442561" y="601830"/>
                  </a:lnTo>
                  <a:lnTo>
                    <a:pt x="3473550" y="636547"/>
                  </a:lnTo>
                  <a:lnTo>
                    <a:pt x="3502427" y="675002"/>
                  </a:lnTo>
                  <a:lnTo>
                    <a:pt x="3529026" y="716993"/>
                  </a:lnTo>
                  <a:lnTo>
                    <a:pt x="3553183" y="762318"/>
                  </a:lnTo>
                  <a:lnTo>
                    <a:pt x="3574731" y="810774"/>
                  </a:lnTo>
                  <a:lnTo>
                    <a:pt x="3593505" y="862159"/>
                  </a:lnTo>
                  <a:lnTo>
                    <a:pt x="3607905" y="910801"/>
                  </a:lnTo>
                  <a:lnTo>
                    <a:pt x="3619592" y="960604"/>
                  </a:lnTo>
                  <a:lnTo>
                    <a:pt x="3628560" y="1011329"/>
                  </a:lnTo>
                  <a:lnTo>
                    <a:pt x="3634808" y="1062739"/>
                  </a:lnTo>
                  <a:lnTo>
                    <a:pt x="3638330" y="1114595"/>
                  </a:lnTo>
                  <a:lnTo>
                    <a:pt x="3639124" y="1166660"/>
                  </a:lnTo>
                  <a:lnTo>
                    <a:pt x="3637186" y="1218697"/>
                  </a:lnTo>
                  <a:lnTo>
                    <a:pt x="3632512" y="1270466"/>
                  </a:lnTo>
                  <a:lnTo>
                    <a:pt x="3625099" y="1321732"/>
                  </a:lnTo>
                  <a:lnTo>
                    <a:pt x="3614943" y="1372256"/>
                  </a:lnTo>
                  <a:lnTo>
                    <a:pt x="3602040" y="1421799"/>
                  </a:lnTo>
                  <a:lnTo>
                    <a:pt x="3623307" y="1465170"/>
                  </a:lnTo>
                  <a:lnTo>
                    <a:pt x="3642553" y="1510059"/>
                  </a:lnTo>
                  <a:lnTo>
                    <a:pt x="3659765" y="1556320"/>
                  </a:lnTo>
                  <a:lnTo>
                    <a:pt x="3674929" y="1603806"/>
                  </a:lnTo>
                  <a:lnTo>
                    <a:pt x="3688031" y="1652371"/>
                  </a:lnTo>
                  <a:lnTo>
                    <a:pt x="3699060" y="1701869"/>
                  </a:lnTo>
                  <a:lnTo>
                    <a:pt x="3708000" y="1752153"/>
                  </a:lnTo>
                  <a:lnTo>
                    <a:pt x="3714838" y="1803077"/>
                  </a:lnTo>
                  <a:lnTo>
                    <a:pt x="3719562" y="1854493"/>
                  </a:lnTo>
                  <a:lnTo>
                    <a:pt x="3722157" y="1906257"/>
                  </a:lnTo>
                  <a:lnTo>
                    <a:pt x="3722610" y="1958220"/>
                  </a:lnTo>
                  <a:lnTo>
                    <a:pt x="3720908" y="2010238"/>
                  </a:lnTo>
                  <a:lnTo>
                    <a:pt x="3717037" y="2062162"/>
                  </a:lnTo>
                  <a:lnTo>
                    <a:pt x="3710983" y="2113847"/>
                  </a:lnTo>
                  <a:lnTo>
                    <a:pt x="3702734" y="2165147"/>
                  </a:lnTo>
                  <a:lnTo>
                    <a:pt x="3692276" y="2215915"/>
                  </a:lnTo>
                  <a:lnTo>
                    <a:pt x="3679595" y="2266004"/>
                  </a:lnTo>
                  <a:lnTo>
                    <a:pt x="3662698" y="2321215"/>
                  </a:lnTo>
                  <a:lnTo>
                    <a:pt x="3643358" y="2374106"/>
                  </a:lnTo>
                  <a:lnTo>
                    <a:pt x="3621691" y="2424544"/>
                  </a:lnTo>
                  <a:lnTo>
                    <a:pt x="3597810" y="2472397"/>
                  </a:lnTo>
                  <a:lnTo>
                    <a:pt x="3571834" y="2517532"/>
                  </a:lnTo>
                  <a:lnTo>
                    <a:pt x="3543875" y="2559817"/>
                  </a:lnTo>
                  <a:lnTo>
                    <a:pt x="3514051" y="2599119"/>
                  </a:lnTo>
                  <a:lnTo>
                    <a:pt x="3482477" y="2635306"/>
                  </a:lnTo>
                  <a:lnTo>
                    <a:pt x="3449268" y="2668246"/>
                  </a:lnTo>
                  <a:lnTo>
                    <a:pt x="3414540" y="2697806"/>
                  </a:lnTo>
                  <a:lnTo>
                    <a:pt x="3378409" y="2723854"/>
                  </a:lnTo>
                  <a:lnTo>
                    <a:pt x="3340989" y="2746257"/>
                  </a:lnTo>
                  <a:lnTo>
                    <a:pt x="3302397" y="2764883"/>
                  </a:lnTo>
                  <a:lnTo>
                    <a:pt x="3262747" y="2779599"/>
                  </a:lnTo>
                  <a:lnTo>
                    <a:pt x="3222156" y="2790274"/>
                  </a:lnTo>
                  <a:lnTo>
                    <a:pt x="3220371" y="2846548"/>
                  </a:lnTo>
                  <a:lnTo>
                    <a:pt x="3215692" y="2901951"/>
                  </a:lnTo>
                  <a:lnTo>
                    <a:pt x="3208200" y="2956278"/>
                  </a:lnTo>
                  <a:lnTo>
                    <a:pt x="3197980" y="3009325"/>
                  </a:lnTo>
                  <a:lnTo>
                    <a:pt x="3185114" y="3060888"/>
                  </a:lnTo>
                  <a:lnTo>
                    <a:pt x="3169687" y="3110761"/>
                  </a:lnTo>
                  <a:lnTo>
                    <a:pt x="3151780" y="3158742"/>
                  </a:lnTo>
                  <a:lnTo>
                    <a:pt x="3131478" y="3204624"/>
                  </a:lnTo>
                  <a:lnTo>
                    <a:pt x="3108864" y="3248204"/>
                  </a:lnTo>
                  <a:lnTo>
                    <a:pt x="3084020" y="3289278"/>
                  </a:lnTo>
                  <a:lnTo>
                    <a:pt x="3057030" y="3327640"/>
                  </a:lnTo>
                  <a:lnTo>
                    <a:pt x="3027978" y="3363088"/>
                  </a:lnTo>
                  <a:lnTo>
                    <a:pt x="2996946" y="3395415"/>
                  </a:lnTo>
                  <a:lnTo>
                    <a:pt x="2964017" y="3424418"/>
                  </a:lnTo>
                  <a:lnTo>
                    <a:pt x="2923850" y="3453423"/>
                  </a:lnTo>
                  <a:lnTo>
                    <a:pt x="2882500" y="3476807"/>
                  </a:lnTo>
                  <a:lnTo>
                    <a:pt x="2840225" y="3494581"/>
                  </a:lnTo>
                  <a:lnTo>
                    <a:pt x="2797282" y="3506755"/>
                  </a:lnTo>
                  <a:lnTo>
                    <a:pt x="2753931" y="3513341"/>
                  </a:lnTo>
                  <a:lnTo>
                    <a:pt x="2710427" y="3514348"/>
                  </a:lnTo>
                  <a:lnTo>
                    <a:pt x="2667029" y="3509788"/>
                  </a:lnTo>
                  <a:lnTo>
                    <a:pt x="2623995" y="3499670"/>
                  </a:lnTo>
                  <a:lnTo>
                    <a:pt x="2581582" y="3484005"/>
                  </a:lnTo>
                  <a:lnTo>
                    <a:pt x="2540048" y="3462805"/>
                  </a:lnTo>
                  <a:lnTo>
                    <a:pt x="2499650" y="3436078"/>
                  </a:lnTo>
                  <a:lnTo>
                    <a:pt x="2460647" y="3403837"/>
                  </a:lnTo>
                  <a:lnTo>
                    <a:pt x="2447945" y="3458815"/>
                  </a:lnTo>
                  <a:lnTo>
                    <a:pt x="2432886" y="3511933"/>
                  </a:lnTo>
                  <a:lnTo>
                    <a:pt x="2415567" y="3563069"/>
                  </a:lnTo>
                  <a:lnTo>
                    <a:pt x="2396085" y="3612100"/>
                  </a:lnTo>
                  <a:lnTo>
                    <a:pt x="2374536" y="3658903"/>
                  </a:lnTo>
                  <a:lnTo>
                    <a:pt x="2351018" y="3703355"/>
                  </a:lnTo>
                  <a:lnTo>
                    <a:pt x="2325626" y="3745332"/>
                  </a:lnTo>
                  <a:lnTo>
                    <a:pt x="2298458" y="3784713"/>
                  </a:lnTo>
                  <a:lnTo>
                    <a:pt x="2269610" y="3821375"/>
                  </a:lnTo>
                  <a:lnTo>
                    <a:pt x="2239179" y="3855193"/>
                  </a:lnTo>
                  <a:lnTo>
                    <a:pt x="2207262" y="3886046"/>
                  </a:lnTo>
                  <a:lnTo>
                    <a:pt x="2173956" y="3913811"/>
                  </a:lnTo>
                  <a:lnTo>
                    <a:pt x="2139356" y="3938364"/>
                  </a:lnTo>
                  <a:lnTo>
                    <a:pt x="2103561" y="3959583"/>
                  </a:lnTo>
                  <a:lnTo>
                    <a:pt x="2066666" y="3977344"/>
                  </a:lnTo>
                  <a:lnTo>
                    <a:pt x="2028768" y="3991526"/>
                  </a:lnTo>
                  <a:lnTo>
                    <a:pt x="1989964" y="4002005"/>
                  </a:lnTo>
                  <a:lnTo>
                    <a:pt x="1948321" y="4008881"/>
                  </a:lnTo>
                  <a:lnTo>
                    <a:pt x="1906839" y="4011325"/>
                  </a:lnTo>
                  <a:lnTo>
                    <a:pt x="1865657" y="4009429"/>
                  </a:lnTo>
                  <a:lnTo>
                    <a:pt x="1824916" y="4003283"/>
                  </a:lnTo>
                  <a:lnTo>
                    <a:pt x="1784756" y="3992979"/>
                  </a:lnTo>
                  <a:lnTo>
                    <a:pt x="1745316" y="3978608"/>
                  </a:lnTo>
                  <a:lnTo>
                    <a:pt x="1706738" y="3960262"/>
                  </a:lnTo>
                  <a:lnTo>
                    <a:pt x="1669160" y="3938032"/>
                  </a:lnTo>
                  <a:lnTo>
                    <a:pt x="1632724" y="3912009"/>
                  </a:lnTo>
                  <a:lnTo>
                    <a:pt x="1597569" y="3882285"/>
                  </a:lnTo>
                  <a:lnTo>
                    <a:pt x="1563836" y="3848951"/>
                  </a:lnTo>
                  <a:lnTo>
                    <a:pt x="1531664" y="3812099"/>
                  </a:lnTo>
                  <a:lnTo>
                    <a:pt x="1501194" y="3771819"/>
                  </a:lnTo>
                  <a:lnTo>
                    <a:pt x="1472566" y="3728203"/>
                  </a:lnTo>
                  <a:lnTo>
                    <a:pt x="1445920" y="3681343"/>
                  </a:lnTo>
                  <a:lnTo>
                    <a:pt x="1421396" y="3631329"/>
                  </a:lnTo>
                  <a:lnTo>
                    <a:pt x="1378918" y="3665896"/>
                  </a:lnTo>
                  <a:lnTo>
                    <a:pt x="1335109" y="3695638"/>
                  </a:lnTo>
                  <a:lnTo>
                    <a:pt x="1290156" y="3720515"/>
                  </a:lnTo>
                  <a:lnTo>
                    <a:pt x="1244245" y="3740489"/>
                  </a:lnTo>
                  <a:lnTo>
                    <a:pt x="1197564" y="3755519"/>
                  </a:lnTo>
                  <a:lnTo>
                    <a:pt x="1150300" y="3765565"/>
                  </a:lnTo>
                  <a:lnTo>
                    <a:pt x="1102639" y="3770589"/>
                  </a:lnTo>
                  <a:lnTo>
                    <a:pt x="1054768" y="3770549"/>
                  </a:lnTo>
                  <a:lnTo>
                    <a:pt x="1006873" y="3765407"/>
                  </a:lnTo>
                  <a:lnTo>
                    <a:pt x="959142" y="3755123"/>
                  </a:lnTo>
                  <a:lnTo>
                    <a:pt x="911762" y="3739656"/>
                  </a:lnTo>
                  <a:lnTo>
                    <a:pt x="872338" y="3722613"/>
                  </a:lnTo>
                  <a:lnTo>
                    <a:pt x="833906" y="3702131"/>
                  </a:lnTo>
                  <a:lnTo>
                    <a:pt x="796557" y="3678313"/>
                  </a:lnTo>
                  <a:lnTo>
                    <a:pt x="760382" y="3651262"/>
                  </a:lnTo>
                  <a:lnTo>
                    <a:pt x="725472" y="3621079"/>
                  </a:lnTo>
                  <a:lnTo>
                    <a:pt x="691918" y="3587867"/>
                  </a:lnTo>
                  <a:lnTo>
                    <a:pt x="659811" y="3551728"/>
                  </a:lnTo>
                  <a:lnTo>
                    <a:pt x="629241" y="3512764"/>
                  </a:lnTo>
                  <a:lnTo>
                    <a:pt x="600300" y="3471078"/>
                  </a:lnTo>
                  <a:lnTo>
                    <a:pt x="573077" y="3426772"/>
                  </a:lnTo>
                  <a:lnTo>
                    <a:pt x="547665" y="3379948"/>
                  </a:lnTo>
                  <a:lnTo>
                    <a:pt x="524153" y="3330708"/>
                  </a:lnTo>
                  <a:lnTo>
                    <a:pt x="502633" y="3279155"/>
                  </a:lnTo>
                  <a:lnTo>
                    <a:pt x="460154" y="3282913"/>
                  </a:lnTo>
                  <a:lnTo>
                    <a:pt x="418270" y="3279704"/>
                  </a:lnTo>
                  <a:lnTo>
                    <a:pt x="377321" y="3269793"/>
                  </a:lnTo>
                  <a:lnTo>
                    <a:pt x="337643" y="3253447"/>
                  </a:lnTo>
                  <a:lnTo>
                    <a:pt x="299576" y="3230932"/>
                  </a:lnTo>
                  <a:lnTo>
                    <a:pt x="263458" y="3202515"/>
                  </a:lnTo>
                  <a:lnTo>
                    <a:pt x="229628" y="3168461"/>
                  </a:lnTo>
                  <a:lnTo>
                    <a:pt x="198423" y="3129038"/>
                  </a:lnTo>
                  <a:lnTo>
                    <a:pt x="170182" y="3084510"/>
                  </a:lnTo>
                  <a:lnTo>
                    <a:pt x="145244" y="3035145"/>
                  </a:lnTo>
                  <a:lnTo>
                    <a:pt x="123947" y="2981208"/>
                  </a:lnTo>
                  <a:lnTo>
                    <a:pt x="109249" y="2933004"/>
                  </a:lnTo>
                  <a:lnTo>
                    <a:pt x="97904" y="2883609"/>
                  </a:lnTo>
                  <a:lnTo>
                    <a:pt x="89879" y="2833363"/>
                  </a:lnTo>
                  <a:lnTo>
                    <a:pt x="85140" y="2782601"/>
                  </a:lnTo>
                  <a:lnTo>
                    <a:pt x="83655" y="2731661"/>
                  </a:lnTo>
                  <a:lnTo>
                    <a:pt x="85391" y="2680881"/>
                  </a:lnTo>
                  <a:lnTo>
                    <a:pt x="90314" y="2630598"/>
                  </a:lnTo>
                  <a:lnTo>
                    <a:pt x="98391" y="2581149"/>
                  </a:lnTo>
                  <a:lnTo>
                    <a:pt x="109591" y="2532871"/>
                  </a:lnTo>
                  <a:lnTo>
                    <a:pt x="123878" y="2486101"/>
                  </a:lnTo>
                  <a:lnTo>
                    <a:pt x="141222" y="2441177"/>
                  </a:lnTo>
                  <a:lnTo>
                    <a:pt x="161587" y="2398436"/>
                  </a:lnTo>
                  <a:lnTo>
                    <a:pt x="184942" y="2358216"/>
                  </a:lnTo>
                  <a:lnTo>
                    <a:pt x="153970" y="2328337"/>
                  </a:lnTo>
                  <a:lnTo>
                    <a:pt x="125525" y="2294584"/>
                  </a:lnTo>
                  <a:lnTo>
                    <a:pt x="99710" y="2257298"/>
                  </a:lnTo>
                  <a:lnTo>
                    <a:pt x="76624" y="2216821"/>
                  </a:lnTo>
                  <a:lnTo>
                    <a:pt x="56371" y="2173493"/>
                  </a:lnTo>
                  <a:lnTo>
                    <a:pt x="39051" y="2127654"/>
                  </a:lnTo>
                  <a:lnTo>
                    <a:pt x="24766" y="2079645"/>
                  </a:lnTo>
                  <a:lnTo>
                    <a:pt x="13617" y="2029808"/>
                  </a:lnTo>
                  <a:lnTo>
                    <a:pt x="5705" y="1978482"/>
                  </a:lnTo>
                  <a:lnTo>
                    <a:pt x="1132" y="1926010"/>
                  </a:lnTo>
                  <a:lnTo>
                    <a:pt x="0" y="1872731"/>
                  </a:lnTo>
                  <a:lnTo>
                    <a:pt x="2409" y="1818986"/>
                  </a:lnTo>
                  <a:lnTo>
                    <a:pt x="8461" y="1765116"/>
                  </a:lnTo>
                  <a:lnTo>
                    <a:pt x="19023" y="1708093"/>
                  </a:lnTo>
                  <a:lnTo>
                    <a:pt x="33418" y="1653841"/>
                  </a:lnTo>
                  <a:lnTo>
                    <a:pt x="51405" y="1602675"/>
                  </a:lnTo>
                  <a:lnTo>
                    <a:pt x="72747" y="1554911"/>
                  </a:lnTo>
                  <a:lnTo>
                    <a:pt x="97204" y="1510865"/>
                  </a:lnTo>
                  <a:lnTo>
                    <a:pt x="124537" y="1470851"/>
                  </a:lnTo>
                  <a:lnTo>
                    <a:pt x="154508" y="1435187"/>
                  </a:lnTo>
                  <a:lnTo>
                    <a:pt x="186877" y="1404187"/>
                  </a:lnTo>
                  <a:lnTo>
                    <a:pt x="221405" y="1378166"/>
                  </a:lnTo>
                  <a:lnTo>
                    <a:pt x="257854" y="1357441"/>
                  </a:lnTo>
                  <a:lnTo>
                    <a:pt x="295984" y="1342328"/>
                  </a:lnTo>
                  <a:lnTo>
                    <a:pt x="335557" y="1333140"/>
                  </a:lnTo>
                  <a:lnTo>
                    <a:pt x="338689" y="1320651"/>
                  </a:lnTo>
                  <a:close/>
                </a:path>
              </a:pathLst>
            </a:custGeom>
            <a:ln w="9524">
              <a:solidFill>
                <a:srgbClr val="464646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447373" y="2483435"/>
              <a:ext cx="227531" cy="84630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8605843" y="347118"/>
              <a:ext cx="3263900" cy="3414395"/>
            </a:xfrm>
            <a:custGeom>
              <a:avLst/>
              <a:gdLst/>
              <a:ahLst/>
              <a:cxnLst/>
              <a:rect l="l" t="t" r="r" b="b"/>
              <a:pathLst>
                <a:path w="3263900" h="3414395">
                  <a:moveTo>
                    <a:pt x="163949" y="3062038"/>
                  </a:moveTo>
                  <a:lnTo>
                    <a:pt x="188353" y="3056649"/>
                  </a:lnTo>
                  <a:lnTo>
                    <a:pt x="212436" y="3048932"/>
                  </a:lnTo>
                  <a:lnTo>
                    <a:pt x="236121" y="3038917"/>
                  </a:lnTo>
                  <a:lnTo>
                    <a:pt x="259331" y="3026632"/>
                  </a:lnTo>
                </a:path>
                <a:path w="3263900" h="3414395">
                  <a:moveTo>
                    <a:pt x="1082666" y="3414197"/>
                  </a:moveTo>
                  <a:lnTo>
                    <a:pt x="1066114" y="3375559"/>
                  </a:lnTo>
                  <a:lnTo>
                    <a:pt x="1050998" y="3335704"/>
                  </a:lnTo>
                  <a:lnTo>
                    <a:pt x="1037348" y="3294718"/>
                  </a:lnTo>
                  <a:lnTo>
                    <a:pt x="1025195" y="3252689"/>
                  </a:lnTo>
                </a:path>
                <a:path w="3263900" h="3414395">
                  <a:moveTo>
                    <a:pt x="2121956" y="3186696"/>
                  </a:moveTo>
                  <a:lnTo>
                    <a:pt x="2130075" y="3143107"/>
                  </a:lnTo>
                  <a:lnTo>
                    <a:pt x="2136614" y="3098980"/>
                  </a:lnTo>
                  <a:lnTo>
                    <a:pt x="2141561" y="3054405"/>
                  </a:lnTo>
                  <a:lnTo>
                    <a:pt x="2144905" y="3009478"/>
                  </a:lnTo>
                </a:path>
                <a:path w="3263900" h="3414395">
                  <a:moveTo>
                    <a:pt x="2883438" y="2573155"/>
                  </a:moveTo>
                  <a:lnTo>
                    <a:pt x="2882287" y="2517222"/>
                  </a:lnTo>
                  <a:lnTo>
                    <a:pt x="2878276" y="2462118"/>
                  </a:lnTo>
                  <a:lnTo>
                    <a:pt x="2871487" y="2408040"/>
                  </a:lnTo>
                  <a:lnTo>
                    <a:pt x="2862004" y="2355187"/>
                  </a:lnTo>
                  <a:lnTo>
                    <a:pt x="2849908" y="2303754"/>
                  </a:lnTo>
                  <a:lnTo>
                    <a:pt x="2835285" y="2253938"/>
                  </a:lnTo>
                  <a:lnTo>
                    <a:pt x="2818216" y="2205935"/>
                  </a:lnTo>
                  <a:lnTo>
                    <a:pt x="2798785" y="2159944"/>
                  </a:lnTo>
                  <a:lnTo>
                    <a:pt x="2777075" y="2116159"/>
                  </a:lnTo>
                  <a:lnTo>
                    <a:pt x="2753170" y="2074779"/>
                  </a:lnTo>
                  <a:lnTo>
                    <a:pt x="2727151" y="2036000"/>
                  </a:lnTo>
                  <a:lnTo>
                    <a:pt x="2699103" y="2000018"/>
                  </a:lnTo>
                  <a:lnTo>
                    <a:pt x="2669108" y="1967031"/>
                  </a:lnTo>
                  <a:lnTo>
                    <a:pt x="2637250" y="1937234"/>
                  </a:lnTo>
                  <a:lnTo>
                    <a:pt x="2603612" y="1910826"/>
                  </a:lnTo>
                </a:path>
                <a:path w="3263900" h="3414395">
                  <a:moveTo>
                    <a:pt x="3263317" y="1204710"/>
                  </a:moveTo>
                  <a:lnTo>
                    <a:pt x="3248139" y="1251692"/>
                  </a:lnTo>
                  <a:lnTo>
                    <a:pt x="3230601" y="1296685"/>
                  </a:lnTo>
                  <a:lnTo>
                    <a:pt x="3210797" y="1339504"/>
                  </a:lnTo>
                  <a:lnTo>
                    <a:pt x="3188820" y="1379964"/>
                  </a:lnTo>
                  <a:lnTo>
                    <a:pt x="3164763" y="1417881"/>
                  </a:lnTo>
                  <a:lnTo>
                    <a:pt x="3138717" y="1453068"/>
                  </a:lnTo>
                </a:path>
                <a:path w="3263900" h="3414395">
                  <a:moveTo>
                    <a:pt x="2962099" y="287277"/>
                  </a:moveTo>
                  <a:lnTo>
                    <a:pt x="2965189" y="316401"/>
                  </a:lnTo>
                  <a:lnTo>
                    <a:pt x="2967317" y="345692"/>
                  </a:lnTo>
                  <a:lnTo>
                    <a:pt x="2968481" y="375098"/>
                  </a:lnTo>
                  <a:lnTo>
                    <a:pt x="2968677" y="404570"/>
                  </a:lnTo>
                </a:path>
                <a:path w="3263900" h="3414395">
                  <a:moveTo>
                    <a:pt x="2231858" y="0"/>
                  </a:moveTo>
                  <a:lnTo>
                    <a:pt x="2213158" y="34783"/>
                  </a:lnTo>
                  <a:lnTo>
                    <a:pt x="2196245" y="71407"/>
                  </a:lnTo>
                  <a:lnTo>
                    <a:pt x="2181180" y="109722"/>
                  </a:lnTo>
                  <a:lnTo>
                    <a:pt x="2168028" y="149583"/>
                  </a:lnTo>
                </a:path>
                <a:path w="3263900" h="3414395">
                  <a:moveTo>
                    <a:pt x="1596975" y="88271"/>
                  </a:moveTo>
                  <a:lnTo>
                    <a:pt x="1587209" y="119417"/>
                  </a:lnTo>
                  <a:lnTo>
                    <a:pt x="1578786" y="151362"/>
                  </a:lnTo>
                  <a:lnTo>
                    <a:pt x="1571729" y="184013"/>
                  </a:lnTo>
                  <a:lnTo>
                    <a:pt x="1566060" y="217277"/>
                  </a:lnTo>
                </a:path>
                <a:path w="3263900" h="3414395">
                  <a:moveTo>
                    <a:pt x="869661" y="252563"/>
                  </a:moveTo>
                  <a:lnTo>
                    <a:pt x="899532" y="280069"/>
                  </a:lnTo>
                  <a:lnTo>
                    <a:pt x="928185" y="310155"/>
                  </a:lnTo>
                  <a:lnTo>
                    <a:pt x="955544" y="342734"/>
                  </a:lnTo>
                  <a:lnTo>
                    <a:pt x="981531" y="377720"/>
                  </a:lnTo>
                </a:path>
                <a:path w="3263900" h="3414395">
                  <a:moveTo>
                    <a:pt x="0" y="1103536"/>
                  </a:moveTo>
                  <a:lnTo>
                    <a:pt x="3546" y="1136862"/>
                  </a:lnTo>
                  <a:lnTo>
                    <a:pt x="7986" y="1169943"/>
                  </a:lnTo>
                  <a:lnTo>
                    <a:pt x="13314" y="1202740"/>
                  </a:lnTo>
                  <a:lnTo>
                    <a:pt x="19523" y="1235216"/>
                  </a:lnTo>
                </a:path>
              </a:pathLst>
            </a:custGeom>
            <a:ln w="9524">
              <a:solidFill>
                <a:srgbClr val="464646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07000" y="217545"/>
            <a:ext cx="11577999" cy="617855"/>
          </a:xfrm>
          <a:prstGeom prst="rect">
            <a:avLst/>
          </a:prstGeom>
        </p:spPr>
        <p:txBody>
          <a:bodyPr vert="horz" wrap="square" lIns="0" tIns="64755" rIns="0" bIns="0" rtlCol="0">
            <a:spAutoFit/>
          </a:bodyPr>
          <a:lstStyle/>
          <a:p>
            <a:pPr marL="194310">
              <a:lnSpc>
                <a:spcPct val="100000"/>
              </a:lnSpc>
              <a:spcBef>
                <a:spcPts val="100"/>
              </a:spcBef>
            </a:pPr>
            <a:r>
              <a:rPr lang="tr-TR" sz="3600" spc="60" dirty="0"/>
              <a:t>Mimari</a:t>
            </a:r>
            <a:endParaRPr lang="tr-TR" sz="3600"/>
          </a:p>
        </p:txBody>
      </p:sp>
      <p:grpSp>
        <p:nvGrpSpPr>
          <p:cNvPr id="11" name="object 11"/>
          <p:cNvGrpSpPr/>
          <p:nvPr/>
        </p:nvGrpSpPr>
        <p:grpSpPr>
          <a:xfrm>
            <a:off x="4586304" y="2175004"/>
            <a:ext cx="2459990" cy="1652270"/>
            <a:chOff x="4586304" y="2175004"/>
            <a:chExt cx="2459990" cy="1652270"/>
          </a:xfrm>
        </p:grpSpPr>
        <p:sp>
          <p:nvSpPr>
            <p:cNvPr id="12" name="object 12"/>
            <p:cNvSpPr/>
            <p:nvPr/>
          </p:nvSpPr>
          <p:spPr>
            <a:xfrm>
              <a:off x="6141033" y="3241966"/>
              <a:ext cx="0" cy="566420"/>
            </a:xfrm>
            <a:custGeom>
              <a:avLst/>
              <a:gdLst/>
              <a:ahLst/>
              <a:cxnLst/>
              <a:rect l="l" t="t" r="r" b="b"/>
              <a:pathLst>
                <a:path h="566420">
                  <a:moveTo>
                    <a:pt x="0" y="0"/>
                  </a:moveTo>
                  <a:lnTo>
                    <a:pt x="0" y="566100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3" name="object 1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059052" y="3050014"/>
              <a:ext cx="163961" cy="211001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5439633" y="2790533"/>
              <a:ext cx="0" cy="789305"/>
            </a:xfrm>
            <a:custGeom>
              <a:avLst/>
              <a:gdLst/>
              <a:ahLst/>
              <a:cxnLst/>
              <a:rect l="l" t="t" r="r" b="b"/>
              <a:pathLst>
                <a:path h="789304">
                  <a:moveTo>
                    <a:pt x="0" y="0"/>
                  </a:moveTo>
                  <a:lnTo>
                    <a:pt x="0" y="788999"/>
                  </a:lnTo>
                </a:path>
              </a:pathLst>
            </a:custGeom>
            <a:ln w="38099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15" name="object 1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57652" y="3560483"/>
              <a:ext cx="163961" cy="211001"/>
            </a:xfrm>
            <a:prstGeom prst="rect">
              <a:avLst/>
            </a:prstGeom>
          </p:spPr>
        </p:pic>
        <p:sp>
          <p:nvSpPr>
            <p:cNvPr id="16" name="object 16"/>
            <p:cNvSpPr/>
            <p:nvPr/>
          </p:nvSpPr>
          <p:spPr>
            <a:xfrm>
              <a:off x="4591066" y="2179766"/>
              <a:ext cx="2450465" cy="848994"/>
            </a:xfrm>
            <a:custGeom>
              <a:avLst/>
              <a:gdLst/>
              <a:ahLst/>
              <a:cxnLst/>
              <a:rect l="l" t="t" r="r" b="b"/>
              <a:pathLst>
                <a:path w="2450465" h="848994">
                  <a:moveTo>
                    <a:pt x="2308947" y="848699"/>
                  </a:moveTo>
                  <a:lnTo>
                    <a:pt x="141452" y="848699"/>
                  </a:lnTo>
                  <a:lnTo>
                    <a:pt x="96742" y="841488"/>
                  </a:lnTo>
                  <a:lnTo>
                    <a:pt x="57912" y="821407"/>
                  </a:lnTo>
                  <a:lnTo>
                    <a:pt x="27292" y="790787"/>
                  </a:lnTo>
                  <a:lnTo>
                    <a:pt x="7211" y="751957"/>
                  </a:lnTo>
                  <a:lnTo>
                    <a:pt x="0" y="707247"/>
                  </a:lnTo>
                  <a:lnTo>
                    <a:pt x="0" y="141452"/>
                  </a:lnTo>
                  <a:lnTo>
                    <a:pt x="7211" y="96742"/>
                  </a:lnTo>
                  <a:lnTo>
                    <a:pt x="27292" y="57912"/>
                  </a:lnTo>
                  <a:lnTo>
                    <a:pt x="57912" y="27292"/>
                  </a:lnTo>
                  <a:lnTo>
                    <a:pt x="96742" y="7211"/>
                  </a:lnTo>
                  <a:lnTo>
                    <a:pt x="141452" y="0"/>
                  </a:lnTo>
                  <a:lnTo>
                    <a:pt x="2308947" y="0"/>
                  </a:lnTo>
                  <a:lnTo>
                    <a:pt x="2363078" y="10767"/>
                  </a:lnTo>
                  <a:lnTo>
                    <a:pt x="2408969" y="41430"/>
                  </a:lnTo>
                  <a:lnTo>
                    <a:pt x="2439632" y="87321"/>
                  </a:lnTo>
                  <a:lnTo>
                    <a:pt x="2450399" y="141452"/>
                  </a:lnTo>
                  <a:lnTo>
                    <a:pt x="2450399" y="707247"/>
                  </a:lnTo>
                  <a:lnTo>
                    <a:pt x="2443188" y="751957"/>
                  </a:lnTo>
                  <a:lnTo>
                    <a:pt x="2423107" y="790787"/>
                  </a:lnTo>
                  <a:lnTo>
                    <a:pt x="2392487" y="821407"/>
                  </a:lnTo>
                  <a:lnTo>
                    <a:pt x="2353657" y="841488"/>
                  </a:lnTo>
                  <a:lnTo>
                    <a:pt x="2308947" y="848699"/>
                  </a:lnTo>
                  <a:close/>
                </a:path>
              </a:pathLst>
            </a:custGeom>
            <a:solidFill>
              <a:srgbClr val="C9DAF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4591066" y="2179766"/>
              <a:ext cx="2450465" cy="848994"/>
            </a:xfrm>
            <a:custGeom>
              <a:avLst/>
              <a:gdLst/>
              <a:ahLst/>
              <a:cxnLst/>
              <a:rect l="l" t="t" r="r" b="b"/>
              <a:pathLst>
                <a:path w="2450465" h="848994">
                  <a:moveTo>
                    <a:pt x="0" y="141452"/>
                  </a:moveTo>
                  <a:lnTo>
                    <a:pt x="7211" y="96742"/>
                  </a:lnTo>
                  <a:lnTo>
                    <a:pt x="27292" y="57912"/>
                  </a:lnTo>
                  <a:lnTo>
                    <a:pt x="57912" y="27292"/>
                  </a:lnTo>
                  <a:lnTo>
                    <a:pt x="96742" y="7211"/>
                  </a:lnTo>
                  <a:lnTo>
                    <a:pt x="141452" y="0"/>
                  </a:lnTo>
                  <a:lnTo>
                    <a:pt x="2308947" y="0"/>
                  </a:lnTo>
                  <a:lnTo>
                    <a:pt x="2363078" y="10767"/>
                  </a:lnTo>
                  <a:lnTo>
                    <a:pt x="2408969" y="41430"/>
                  </a:lnTo>
                  <a:lnTo>
                    <a:pt x="2439632" y="87321"/>
                  </a:lnTo>
                  <a:lnTo>
                    <a:pt x="2450399" y="141452"/>
                  </a:lnTo>
                  <a:lnTo>
                    <a:pt x="2450399" y="707247"/>
                  </a:lnTo>
                  <a:lnTo>
                    <a:pt x="2443188" y="751957"/>
                  </a:lnTo>
                  <a:lnTo>
                    <a:pt x="2423107" y="790787"/>
                  </a:lnTo>
                  <a:lnTo>
                    <a:pt x="2392487" y="821407"/>
                  </a:lnTo>
                  <a:lnTo>
                    <a:pt x="2353657" y="841488"/>
                  </a:lnTo>
                  <a:lnTo>
                    <a:pt x="2308947" y="848699"/>
                  </a:lnTo>
                  <a:lnTo>
                    <a:pt x="141452" y="848699"/>
                  </a:lnTo>
                  <a:lnTo>
                    <a:pt x="96742" y="841488"/>
                  </a:lnTo>
                  <a:lnTo>
                    <a:pt x="57912" y="821407"/>
                  </a:lnTo>
                  <a:lnTo>
                    <a:pt x="27292" y="790787"/>
                  </a:lnTo>
                  <a:lnTo>
                    <a:pt x="7211" y="751957"/>
                  </a:lnTo>
                  <a:lnTo>
                    <a:pt x="0" y="707247"/>
                  </a:lnTo>
                  <a:lnTo>
                    <a:pt x="0" y="141452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8" name="object 18"/>
          <p:cNvSpPr txBox="1"/>
          <p:nvPr/>
        </p:nvSpPr>
        <p:spPr>
          <a:xfrm>
            <a:off x="5401345" y="2438889"/>
            <a:ext cx="829944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10" dirty="0">
                <a:latin typeface="Arial MT"/>
                <a:cs typeface="Arial MT"/>
              </a:rPr>
              <a:t>Service</a:t>
            </a:r>
            <a:endParaRPr sz="1900">
              <a:latin typeface="Arial MT"/>
              <a:cs typeface="Arial MT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5001937" y="3794270"/>
            <a:ext cx="1550670" cy="858519"/>
            <a:chOff x="5001937" y="3794270"/>
            <a:chExt cx="1550670" cy="858519"/>
          </a:xfrm>
        </p:grpSpPr>
        <p:sp>
          <p:nvSpPr>
            <p:cNvPr id="20" name="object 20"/>
            <p:cNvSpPr/>
            <p:nvPr/>
          </p:nvSpPr>
          <p:spPr>
            <a:xfrm>
              <a:off x="5006699" y="3799033"/>
              <a:ext cx="1541145" cy="848994"/>
            </a:xfrm>
            <a:custGeom>
              <a:avLst/>
              <a:gdLst/>
              <a:ahLst/>
              <a:cxnLst/>
              <a:rect l="l" t="t" r="r" b="b"/>
              <a:pathLst>
                <a:path w="1541145" h="848995">
                  <a:moveTo>
                    <a:pt x="0" y="141452"/>
                  </a:moveTo>
                  <a:lnTo>
                    <a:pt x="7211" y="96742"/>
                  </a:lnTo>
                  <a:lnTo>
                    <a:pt x="27292" y="57912"/>
                  </a:lnTo>
                  <a:lnTo>
                    <a:pt x="57912" y="27292"/>
                  </a:lnTo>
                  <a:lnTo>
                    <a:pt x="96742" y="7211"/>
                  </a:lnTo>
                  <a:lnTo>
                    <a:pt x="141452" y="0"/>
                  </a:lnTo>
                  <a:lnTo>
                    <a:pt x="1399647" y="0"/>
                  </a:lnTo>
                  <a:lnTo>
                    <a:pt x="1453778" y="10767"/>
                  </a:lnTo>
                  <a:lnTo>
                    <a:pt x="1499669" y="41430"/>
                  </a:lnTo>
                  <a:lnTo>
                    <a:pt x="1530332" y="87321"/>
                  </a:lnTo>
                  <a:lnTo>
                    <a:pt x="1541099" y="141452"/>
                  </a:lnTo>
                  <a:lnTo>
                    <a:pt x="1541099" y="707247"/>
                  </a:lnTo>
                  <a:lnTo>
                    <a:pt x="1533888" y="751957"/>
                  </a:lnTo>
                  <a:lnTo>
                    <a:pt x="1513807" y="790787"/>
                  </a:lnTo>
                  <a:lnTo>
                    <a:pt x="1483187" y="821407"/>
                  </a:lnTo>
                  <a:lnTo>
                    <a:pt x="1444357" y="841488"/>
                  </a:lnTo>
                  <a:lnTo>
                    <a:pt x="1399647" y="848699"/>
                  </a:lnTo>
                  <a:lnTo>
                    <a:pt x="141452" y="848699"/>
                  </a:lnTo>
                  <a:lnTo>
                    <a:pt x="96742" y="841488"/>
                  </a:lnTo>
                  <a:lnTo>
                    <a:pt x="57912" y="821407"/>
                  </a:lnTo>
                  <a:lnTo>
                    <a:pt x="27292" y="790787"/>
                  </a:lnTo>
                  <a:lnTo>
                    <a:pt x="7211" y="751957"/>
                  </a:lnTo>
                  <a:lnTo>
                    <a:pt x="0" y="707247"/>
                  </a:lnTo>
                  <a:lnTo>
                    <a:pt x="0" y="141452"/>
                  </a:lnTo>
                  <a:close/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21" name="object 2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141266" y="3946667"/>
              <a:ext cx="553533" cy="553534"/>
            </a:xfrm>
            <a:prstGeom prst="rect">
              <a:avLst/>
            </a:prstGeom>
          </p:spPr>
        </p:pic>
      </p:grpSp>
      <p:sp>
        <p:nvSpPr>
          <p:cNvPr id="22" name="object 22"/>
          <p:cNvSpPr txBox="1"/>
          <p:nvPr/>
        </p:nvSpPr>
        <p:spPr>
          <a:xfrm>
            <a:off x="5726559" y="4037947"/>
            <a:ext cx="64643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0" dirty="0">
                <a:latin typeface="Arial MT"/>
                <a:cs typeface="Arial MT"/>
              </a:rPr>
              <a:t>OPA</a:t>
            </a:r>
            <a:endParaRPr sz="2400">
              <a:latin typeface="Arial MT"/>
              <a:cs typeface="Arial MT"/>
            </a:endParaRPr>
          </a:p>
        </p:txBody>
      </p:sp>
      <p:grpSp>
        <p:nvGrpSpPr>
          <p:cNvPr id="23" name="object 23"/>
          <p:cNvGrpSpPr/>
          <p:nvPr/>
        </p:nvGrpSpPr>
        <p:grpSpPr>
          <a:xfrm>
            <a:off x="4820104" y="288574"/>
            <a:ext cx="7000240" cy="5775325"/>
            <a:chOff x="4820104" y="288574"/>
            <a:chExt cx="7000240" cy="5775325"/>
          </a:xfrm>
        </p:grpSpPr>
        <p:sp>
          <p:nvSpPr>
            <p:cNvPr id="24" name="object 24"/>
            <p:cNvSpPr/>
            <p:nvPr/>
          </p:nvSpPr>
          <p:spPr>
            <a:xfrm>
              <a:off x="4824866" y="5409533"/>
              <a:ext cx="649605" cy="649605"/>
            </a:xfrm>
            <a:custGeom>
              <a:avLst/>
              <a:gdLst/>
              <a:ahLst/>
              <a:cxnLst/>
              <a:rect l="l" t="t" r="r" b="b"/>
              <a:pathLst>
                <a:path w="649604" h="649604">
                  <a:moveTo>
                    <a:pt x="541247" y="649499"/>
                  </a:moveTo>
                  <a:lnTo>
                    <a:pt x="0" y="649499"/>
                  </a:lnTo>
                  <a:lnTo>
                    <a:pt x="0" y="0"/>
                  </a:lnTo>
                  <a:lnTo>
                    <a:pt x="649499" y="0"/>
                  </a:lnTo>
                  <a:lnTo>
                    <a:pt x="649499" y="541247"/>
                  </a:lnTo>
                  <a:lnTo>
                    <a:pt x="541247" y="649499"/>
                  </a:lnTo>
                  <a:close/>
                </a:path>
              </a:pathLst>
            </a:custGeom>
            <a:solidFill>
              <a:srgbClr val="FF99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5366114" y="5950781"/>
              <a:ext cx="108585" cy="108585"/>
            </a:xfrm>
            <a:custGeom>
              <a:avLst/>
              <a:gdLst/>
              <a:ahLst/>
              <a:cxnLst/>
              <a:rect l="l" t="t" r="r" b="b"/>
              <a:pathLst>
                <a:path w="108585" h="108585">
                  <a:moveTo>
                    <a:pt x="0" y="108251"/>
                  </a:moveTo>
                  <a:lnTo>
                    <a:pt x="21650" y="21650"/>
                  </a:lnTo>
                  <a:lnTo>
                    <a:pt x="108252" y="0"/>
                  </a:lnTo>
                  <a:lnTo>
                    <a:pt x="0" y="108251"/>
                  </a:lnTo>
                  <a:close/>
                </a:path>
              </a:pathLst>
            </a:custGeom>
            <a:solidFill>
              <a:srgbClr val="CB790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4824866" y="5409533"/>
              <a:ext cx="649605" cy="649605"/>
            </a:xfrm>
            <a:custGeom>
              <a:avLst/>
              <a:gdLst/>
              <a:ahLst/>
              <a:cxnLst/>
              <a:rect l="l" t="t" r="r" b="b"/>
              <a:pathLst>
                <a:path w="649604" h="649604">
                  <a:moveTo>
                    <a:pt x="541247" y="649499"/>
                  </a:moveTo>
                  <a:lnTo>
                    <a:pt x="562898" y="562898"/>
                  </a:lnTo>
                  <a:lnTo>
                    <a:pt x="649499" y="541247"/>
                  </a:lnTo>
                  <a:lnTo>
                    <a:pt x="541247" y="649499"/>
                  </a:lnTo>
                  <a:lnTo>
                    <a:pt x="0" y="649499"/>
                  </a:lnTo>
                  <a:lnTo>
                    <a:pt x="0" y="0"/>
                  </a:lnTo>
                  <a:lnTo>
                    <a:pt x="649499" y="0"/>
                  </a:lnTo>
                  <a:lnTo>
                    <a:pt x="649499" y="541247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/>
            <p:cNvSpPr/>
            <p:nvPr/>
          </p:nvSpPr>
          <p:spPr>
            <a:xfrm>
              <a:off x="6191266" y="5472533"/>
              <a:ext cx="485140" cy="584200"/>
            </a:xfrm>
            <a:custGeom>
              <a:avLst/>
              <a:gdLst/>
              <a:ahLst/>
              <a:cxnLst/>
              <a:rect l="l" t="t" r="r" b="b"/>
              <a:pathLst>
                <a:path w="485140" h="584200">
                  <a:moveTo>
                    <a:pt x="242399" y="584099"/>
                  </a:moveTo>
                  <a:lnTo>
                    <a:pt x="165782" y="581010"/>
                  </a:lnTo>
                  <a:lnTo>
                    <a:pt x="99241" y="572407"/>
                  </a:lnTo>
                  <a:lnTo>
                    <a:pt x="46769" y="559289"/>
                  </a:lnTo>
                  <a:lnTo>
                    <a:pt x="12357" y="542654"/>
                  </a:lnTo>
                  <a:lnTo>
                    <a:pt x="0" y="523499"/>
                  </a:lnTo>
                  <a:lnTo>
                    <a:pt x="0" y="0"/>
                  </a:lnTo>
                  <a:lnTo>
                    <a:pt x="12357" y="19154"/>
                  </a:lnTo>
                  <a:lnTo>
                    <a:pt x="46769" y="35789"/>
                  </a:lnTo>
                  <a:lnTo>
                    <a:pt x="99241" y="48907"/>
                  </a:lnTo>
                  <a:lnTo>
                    <a:pt x="165782" y="57510"/>
                  </a:lnTo>
                  <a:lnTo>
                    <a:pt x="242399" y="60599"/>
                  </a:lnTo>
                  <a:lnTo>
                    <a:pt x="319017" y="57510"/>
                  </a:lnTo>
                  <a:lnTo>
                    <a:pt x="385558" y="48907"/>
                  </a:lnTo>
                  <a:lnTo>
                    <a:pt x="438030" y="35789"/>
                  </a:lnTo>
                  <a:lnTo>
                    <a:pt x="472442" y="19154"/>
                  </a:lnTo>
                  <a:lnTo>
                    <a:pt x="484799" y="0"/>
                  </a:lnTo>
                  <a:lnTo>
                    <a:pt x="484799" y="523499"/>
                  </a:lnTo>
                  <a:lnTo>
                    <a:pt x="472442" y="542654"/>
                  </a:lnTo>
                  <a:lnTo>
                    <a:pt x="438030" y="559289"/>
                  </a:lnTo>
                  <a:lnTo>
                    <a:pt x="385558" y="572407"/>
                  </a:lnTo>
                  <a:lnTo>
                    <a:pt x="319017" y="581010"/>
                  </a:lnTo>
                  <a:lnTo>
                    <a:pt x="242399" y="584099"/>
                  </a:lnTo>
                  <a:close/>
                </a:path>
              </a:pathLst>
            </a:custGeom>
            <a:solidFill>
              <a:srgbClr val="66666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/>
            <p:cNvSpPr/>
            <p:nvPr/>
          </p:nvSpPr>
          <p:spPr>
            <a:xfrm>
              <a:off x="6191266" y="5411933"/>
              <a:ext cx="485140" cy="121285"/>
            </a:xfrm>
            <a:custGeom>
              <a:avLst/>
              <a:gdLst/>
              <a:ahLst/>
              <a:cxnLst/>
              <a:rect l="l" t="t" r="r" b="b"/>
              <a:pathLst>
                <a:path w="485140" h="121285">
                  <a:moveTo>
                    <a:pt x="242399" y="121199"/>
                  </a:moveTo>
                  <a:lnTo>
                    <a:pt x="165782" y="118110"/>
                  </a:lnTo>
                  <a:lnTo>
                    <a:pt x="99241" y="109507"/>
                  </a:lnTo>
                  <a:lnTo>
                    <a:pt x="46769" y="96389"/>
                  </a:lnTo>
                  <a:lnTo>
                    <a:pt x="12357" y="79754"/>
                  </a:lnTo>
                  <a:lnTo>
                    <a:pt x="0" y="60599"/>
                  </a:lnTo>
                  <a:lnTo>
                    <a:pt x="12357" y="41445"/>
                  </a:lnTo>
                  <a:lnTo>
                    <a:pt x="46769" y="24810"/>
                  </a:lnTo>
                  <a:lnTo>
                    <a:pt x="99241" y="11692"/>
                  </a:lnTo>
                  <a:lnTo>
                    <a:pt x="165782" y="3089"/>
                  </a:lnTo>
                  <a:lnTo>
                    <a:pt x="242399" y="0"/>
                  </a:lnTo>
                  <a:lnTo>
                    <a:pt x="319017" y="3089"/>
                  </a:lnTo>
                  <a:lnTo>
                    <a:pt x="385558" y="11692"/>
                  </a:lnTo>
                  <a:lnTo>
                    <a:pt x="438030" y="24810"/>
                  </a:lnTo>
                  <a:lnTo>
                    <a:pt x="472442" y="41445"/>
                  </a:lnTo>
                  <a:lnTo>
                    <a:pt x="484799" y="60599"/>
                  </a:lnTo>
                  <a:lnTo>
                    <a:pt x="472442" y="79754"/>
                  </a:lnTo>
                  <a:lnTo>
                    <a:pt x="438030" y="96389"/>
                  </a:lnTo>
                  <a:lnTo>
                    <a:pt x="385558" y="109507"/>
                  </a:lnTo>
                  <a:lnTo>
                    <a:pt x="319017" y="118110"/>
                  </a:lnTo>
                  <a:lnTo>
                    <a:pt x="242399" y="121199"/>
                  </a:lnTo>
                  <a:close/>
                </a:path>
              </a:pathLst>
            </a:custGeom>
            <a:solidFill>
              <a:srgbClr val="A3A3A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/>
            <p:cNvSpPr/>
            <p:nvPr/>
          </p:nvSpPr>
          <p:spPr>
            <a:xfrm>
              <a:off x="6191266" y="5411933"/>
              <a:ext cx="485140" cy="645160"/>
            </a:xfrm>
            <a:custGeom>
              <a:avLst/>
              <a:gdLst/>
              <a:ahLst/>
              <a:cxnLst/>
              <a:rect l="l" t="t" r="r" b="b"/>
              <a:pathLst>
                <a:path w="485140" h="645160">
                  <a:moveTo>
                    <a:pt x="484799" y="60599"/>
                  </a:moveTo>
                  <a:lnTo>
                    <a:pt x="472442" y="79754"/>
                  </a:lnTo>
                  <a:lnTo>
                    <a:pt x="438030" y="96389"/>
                  </a:lnTo>
                  <a:lnTo>
                    <a:pt x="385558" y="109507"/>
                  </a:lnTo>
                  <a:lnTo>
                    <a:pt x="319017" y="118110"/>
                  </a:lnTo>
                  <a:lnTo>
                    <a:pt x="242399" y="121199"/>
                  </a:lnTo>
                  <a:lnTo>
                    <a:pt x="165782" y="118110"/>
                  </a:lnTo>
                  <a:lnTo>
                    <a:pt x="99241" y="109507"/>
                  </a:lnTo>
                  <a:lnTo>
                    <a:pt x="46769" y="96389"/>
                  </a:lnTo>
                  <a:lnTo>
                    <a:pt x="12357" y="79754"/>
                  </a:lnTo>
                  <a:lnTo>
                    <a:pt x="0" y="60599"/>
                  </a:lnTo>
                  <a:lnTo>
                    <a:pt x="46769" y="24810"/>
                  </a:lnTo>
                  <a:lnTo>
                    <a:pt x="99241" y="11692"/>
                  </a:lnTo>
                  <a:lnTo>
                    <a:pt x="165782" y="3089"/>
                  </a:lnTo>
                  <a:lnTo>
                    <a:pt x="242399" y="0"/>
                  </a:lnTo>
                  <a:lnTo>
                    <a:pt x="319017" y="3089"/>
                  </a:lnTo>
                  <a:lnTo>
                    <a:pt x="385558" y="11692"/>
                  </a:lnTo>
                  <a:lnTo>
                    <a:pt x="438030" y="24810"/>
                  </a:lnTo>
                  <a:lnTo>
                    <a:pt x="472442" y="41445"/>
                  </a:lnTo>
                  <a:lnTo>
                    <a:pt x="484799" y="60599"/>
                  </a:lnTo>
                  <a:lnTo>
                    <a:pt x="484799" y="584099"/>
                  </a:lnTo>
                  <a:lnTo>
                    <a:pt x="438030" y="619889"/>
                  </a:lnTo>
                  <a:lnTo>
                    <a:pt x="385558" y="633007"/>
                  </a:lnTo>
                  <a:lnTo>
                    <a:pt x="319017" y="641610"/>
                  </a:lnTo>
                  <a:lnTo>
                    <a:pt x="242399" y="644699"/>
                  </a:lnTo>
                  <a:lnTo>
                    <a:pt x="165782" y="641610"/>
                  </a:lnTo>
                  <a:lnTo>
                    <a:pt x="99241" y="633007"/>
                  </a:lnTo>
                  <a:lnTo>
                    <a:pt x="46769" y="619889"/>
                  </a:lnTo>
                  <a:lnTo>
                    <a:pt x="12357" y="603254"/>
                  </a:lnTo>
                  <a:lnTo>
                    <a:pt x="0" y="584099"/>
                  </a:lnTo>
                  <a:lnTo>
                    <a:pt x="0" y="60599"/>
                  </a:lnTo>
                </a:path>
              </a:pathLst>
            </a:custGeom>
            <a:ln w="952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/>
            <p:cNvSpPr/>
            <p:nvPr/>
          </p:nvSpPr>
          <p:spPr>
            <a:xfrm>
              <a:off x="5149616" y="1541366"/>
              <a:ext cx="1284605" cy="3870960"/>
            </a:xfrm>
            <a:custGeom>
              <a:avLst/>
              <a:gdLst/>
              <a:ahLst/>
              <a:cxnLst/>
              <a:rect l="l" t="t" r="r" b="b"/>
              <a:pathLst>
                <a:path w="1284604" h="3870960">
                  <a:moveTo>
                    <a:pt x="0" y="3868166"/>
                  </a:moveTo>
                  <a:lnTo>
                    <a:pt x="0" y="3487263"/>
                  </a:lnTo>
                  <a:lnTo>
                    <a:pt x="627599" y="3487263"/>
                  </a:lnTo>
                  <a:lnTo>
                    <a:pt x="627599" y="3106466"/>
                  </a:lnTo>
                </a:path>
                <a:path w="1284604" h="3870960">
                  <a:moveTo>
                    <a:pt x="1284049" y="3870566"/>
                  </a:moveTo>
                  <a:lnTo>
                    <a:pt x="1284049" y="3488463"/>
                  </a:lnTo>
                  <a:lnTo>
                    <a:pt x="627649" y="3488463"/>
                  </a:lnTo>
                  <a:lnTo>
                    <a:pt x="627649" y="3106466"/>
                  </a:lnTo>
                </a:path>
                <a:path w="1284604" h="3870960">
                  <a:moveTo>
                    <a:pt x="666649" y="0"/>
                  </a:moveTo>
                  <a:lnTo>
                    <a:pt x="666649" y="466949"/>
                  </a:lnTo>
                </a:path>
              </a:pathLst>
            </a:custGeom>
            <a:ln w="28574">
              <a:solidFill>
                <a:srgbClr val="595959"/>
              </a:solidFill>
            </a:ln>
          </p:spPr>
          <p:txBody>
            <a:bodyPr wrap="square" lIns="0" tIns="0" rIns="0" bIns="0" rtlCol="0"/>
            <a:lstStyle/>
            <a:p/>
          </p:txBody>
        </p:sp>
        <p:pic>
          <p:nvPicPr>
            <p:cNvPr id="31" name="object 31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754780" y="1994029"/>
              <a:ext cx="122971" cy="158251"/>
            </a:xfrm>
            <a:prstGeom prst="rect">
              <a:avLst/>
            </a:prstGeom>
          </p:spPr>
        </p:pic>
        <p:pic>
          <p:nvPicPr>
            <p:cNvPr id="32" name="object 32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8897214" y="353308"/>
              <a:ext cx="853970" cy="634118"/>
            </a:xfrm>
            <a:prstGeom prst="rect">
              <a:avLst/>
            </a:prstGeom>
          </p:spPr>
        </p:pic>
        <p:pic>
          <p:nvPicPr>
            <p:cNvPr id="33" name="object 33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9937219" y="288574"/>
              <a:ext cx="642590" cy="634118"/>
            </a:xfrm>
            <a:prstGeom prst="rect">
              <a:avLst/>
            </a:prstGeom>
          </p:spPr>
        </p:pic>
        <p:pic>
          <p:nvPicPr>
            <p:cNvPr id="34" name="object 34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0579802" y="353300"/>
              <a:ext cx="853970" cy="715600"/>
            </a:xfrm>
            <a:prstGeom prst="rect">
              <a:avLst/>
            </a:prstGeom>
          </p:spPr>
        </p:pic>
        <p:pic>
          <p:nvPicPr>
            <p:cNvPr id="35" name="object 35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9564482" y="1017025"/>
              <a:ext cx="417430" cy="763600"/>
            </a:xfrm>
            <a:prstGeom prst="rect">
              <a:avLst/>
            </a:prstGeom>
          </p:spPr>
        </p:pic>
        <p:pic>
          <p:nvPicPr>
            <p:cNvPr id="36" name="object 36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8970819" y="1097803"/>
              <a:ext cx="496426" cy="539605"/>
            </a:xfrm>
            <a:prstGeom prst="rect">
              <a:avLst/>
            </a:prstGeom>
          </p:spPr>
        </p:pic>
        <p:pic>
          <p:nvPicPr>
            <p:cNvPr id="37" name="object 37"/>
            <p:cNvPicPr/>
            <p:nvPr/>
          </p:nvPicPr>
          <p:blipFill>
            <a:blip r:embed="rId12" cstate="print"/>
            <a:stretch>
              <a:fillRect/>
            </a:stretch>
          </p:blipFill>
          <p:spPr>
            <a:xfrm>
              <a:off x="10995405" y="1234503"/>
              <a:ext cx="819022" cy="266180"/>
            </a:xfrm>
            <a:prstGeom prst="rect">
              <a:avLst/>
            </a:prstGeom>
          </p:spPr>
        </p:pic>
        <p:pic>
          <p:nvPicPr>
            <p:cNvPr id="38" name="object 38"/>
            <p:cNvPicPr/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10079143" y="1213065"/>
              <a:ext cx="819023" cy="309067"/>
            </a:xfrm>
            <a:prstGeom prst="rect">
              <a:avLst/>
            </a:prstGeom>
          </p:spPr>
        </p:pic>
        <p:pic>
          <p:nvPicPr>
            <p:cNvPr id="39" name="object 39"/>
            <p:cNvPicPr/>
            <p:nvPr/>
          </p:nvPicPr>
          <p:blipFill>
            <a:blip r:embed="rId14" cstate="print"/>
            <a:stretch>
              <a:fillRect/>
            </a:stretch>
          </p:blipFill>
          <p:spPr>
            <a:xfrm>
              <a:off x="8940794" y="2548980"/>
              <a:ext cx="459087" cy="634132"/>
            </a:xfrm>
            <a:prstGeom prst="rect">
              <a:avLst/>
            </a:prstGeom>
          </p:spPr>
        </p:pic>
        <p:pic>
          <p:nvPicPr>
            <p:cNvPr id="40" name="object 40"/>
            <p:cNvPicPr/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10674804" y="1812887"/>
              <a:ext cx="1139620" cy="595027"/>
            </a:xfrm>
            <a:prstGeom prst="rect">
              <a:avLst/>
            </a:prstGeom>
          </p:spPr>
        </p:pic>
        <p:pic>
          <p:nvPicPr>
            <p:cNvPr id="41" name="object 41"/>
            <p:cNvPicPr/>
            <p:nvPr/>
          </p:nvPicPr>
          <p:blipFill>
            <a:blip r:embed="rId16" cstate="print"/>
            <a:stretch>
              <a:fillRect/>
            </a:stretch>
          </p:blipFill>
          <p:spPr>
            <a:xfrm>
              <a:off x="9605880" y="2643060"/>
              <a:ext cx="962504" cy="445970"/>
            </a:xfrm>
            <a:prstGeom prst="rect">
              <a:avLst/>
            </a:prstGeom>
          </p:spPr>
        </p:pic>
        <p:pic>
          <p:nvPicPr>
            <p:cNvPr id="42" name="object 42"/>
            <p:cNvPicPr/>
            <p:nvPr/>
          </p:nvPicPr>
          <p:blipFill>
            <a:blip r:embed="rId17" cstate="print"/>
            <a:stretch>
              <a:fillRect/>
            </a:stretch>
          </p:blipFill>
          <p:spPr>
            <a:xfrm>
              <a:off x="9159900" y="3300591"/>
              <a:ext cx="1226599" cy="421143"/>
            </a:xfrm>
            <a:prstGeom prst="rect">
              <a:avLst/>
            </a:prstGeom>
          </p:spPr>
        </p:pic>
        <p:pic>
          <p:nvPicPr>
            <p:cNvPr id="43" name="object 43"/>
            <p:cNvPicPr/>
            <p:nvPr/>
          </p:nvPicPr>
          <p:blipFill>
            <a:blip r:embed="rId18" cstate="print"/>
            <a:stretch>
              <a:fillRect/>
            </a:stretch>
          </p:blipFill>
          <p:spPr>
            <a:xfrm>
              <a:off x="10669091" y="2548977"/>
              <a:ext cx="1151027" cy="543736"/>
            </a:xfrm>
            <a:prstGeom prst="rect">
              <a:avLst/>
            </a:prstGeom>
          </p:spPr>
        </p:pic>
        <p:pic>
          <p:nvPicPr>
            <p:cNvPr id="44" name="object 44"/>
            <p:cNvPicPr/>
            <p:nvPr/>
          </p:nvPicPr>
          <p:blipFill>
            <a:blip r:embed="rId19" cstate="print"/>
            <a:stretch>
              <a:fillRect/>
            </a:stretch>
          </p:blipFill>
          <p:spPr>
            <a:xfrm>
              <a:off x="8940799" y="1789340"/>
              <a:ext cx="553534" cy="642123"/>
            </a:xfrm>
            <a:prstGeom prst="rect">
              <a:avLst/>
            </a:prstGeom>
          </p:spPr>
        </p:pic>
      </p:grpSp>
      <p:sp>
        <p:nvSpPr>
          <p:cNvPr id="45" name="object 45"/>
          <p:cNvSpPr txBox="1"/>
          <p:nvPr/>
        </p:nvSpPr>
        <p:spPr>
          <a:xfrm>
            <a:off x="3791958" y="5413244"/>
            <a:ext cx="763270" cy="60071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 indent="46355">
              <a:lnSpc>
                <a:spcPts val="2250"/>
              </a:lnSpc>
              <a:spcBef>
                <a:spcPts val="200"/>
              </a:spcBef>
            </a:pPr>
            <a:r>
              <a:rPr sz="1900" spc="-10" dirty="0">
                <a:latin typeface="Arial MT"/>
                <a:cs typeface="Arial MT"/>
              </a:rPr>
              <a:t>Policy </a:t>
            </a:r>
            <a:r>
              <a:rPr sz="1900" spc="-20" dirty="0">
                <a:latin typeface="Arial MT"/>
                <a:cs typeface="Arial MT"/>
              </a:rPr>
              <a:t>(Rego)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46" name="object 46"/>
          <p:cNvSpPr txBox="1"/>
          <p:nvPr/>
        </p:nvSpPr>
        <p:spPr>
          <a:xfrm>
            <a:off x="6951536" y="5419596"/>
            <a:ext cx="829944" cy="60071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 indent="146685">
              <a:lnSpc>
                <a:spcPts val="2250"/>
              </a:lnSpc>
              <a:spcBef>
                <a:spcPts val="200"/>
              </a:spcBef>
            </a:pPr>
            <a:r>
              <a:rPr sz="1900" spc="-20" dirty="0">
                <a:latin typeface="Arial MT"/>
                <a:cs typeface="Arial MT"/>
              </a:rPr>
              <a:t>Data </a:t>
            </a:r>
            <a:r>
              <a:rPr sz="1900" spc="-10" dirty="0">
                <a:latin typeface="Arial MT"/>
                <a:cs typeface="Arial MT"/>
              </a:rPr>
              <a:t>(JSON)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47" name="object 47"/>
          <p:cNvSpPr txBox="1"/>
          <p:nvPr/>
        </p:nvSpPr>
        <p:spPr>
          <a:xfrm>
            <a:off x="6009433" y="1605996"/>
            <a:ext cx="923290" cy="3149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900" spc="-10" dirty="0">
                <a:latin typeface="Arial MT"/>
                <a:cs typeface="Arial MT"/>
              </a:rPr>
              <a:t>Request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48" name="object 48"/>
          <p:cNvSpPr txBox="1"/>
          <p:nvPr/>
        </p:nvSpPr>
        <p:spPr>
          <a:xfrm>
            <a:off x="6721734" y="3089414"/>
            <a:ext cx="950594" cy="60071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 indent="140335">
              <a:lnSpc>
                <a:spcPts val="2250"/>
              </a:lnSpc>
              <a:spcBef>
                <a:spcPts val="200"/>
              </a:spcBef>
            </a:pPr>
            <a:r>
              <a:rPr sz="1900" spc="-10" dirty="0">
                <a:latin typeface="Arial MT"/>
                <a:cs typeface="Arial MT"/>
              </a:rPr>
              <a:t>Policy Decision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49" name="object 49"/>
          <p:cNvSpPr txBox="1"/>
          <p:nvPr/>
        </p:nvSpPr>
        <p:spPr>
          <a:xfrm>
            <a:off x="4080856" y="3089414"/>
            <a:ext cx="682625" cy="60071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 indent="6350">
              <a:lnSpc>
                <a:spcPts val="2250"/>
              </a:lnSpc>
              <a:spcBef>
                <a:spcPts val="200"/>
              </a:spcBef>
            </a:pPr>
            <a:r>
              <a:rPr sz="1900" spc="-10" dirty="0">
                <a:latin typeface="Arial MT"/>
                <a:cs typeface="Arial MT"/>
              </a:rPr>
              <a:t>Policy </a:t>
            </a:r>
            <a:r>
              <a:rPr sz="1900" spc="-20" dirty="0">
                <a:latin typeface="Arial MT"/>
                <a:cs typeface="Arial MT"/>
              </a:rPr>
              <a:t>Query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50" name="object 50"/>
          <p:cNvSpPr txBox="1"/>
          <p:nvPr/>
        </p:nvSpPr>
        <p:spPr>
          <a:xfrm>
            <a:off x="9590800" y="1988937"/>
            <a:ext cx="993140" cy="269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dirty="0">
                <a:solidFill>
                  <a:srgbClr val="595959"/>
                </a:solidFill>
                <a:latin typeface="Arial MT"/>
                <a:cs typeface="Arial MT"/>
              </a:rPr>
              <a:t>Linux</a:t>
            </a:r>
            <a:r>
              <a:rPr sz="1600" spc="-5" dirty="0">
                <a:solidFill>
                  <a:srgbClr val="595959"/>
                </a:solidFill>
                <a:latin typeface="Arial MT"/>
                <a:cs typeface="Arial MT"/>
              </a:rPr>
              <a:t> </a:t>
            </a:r>
            <a:r>
              <a:rPr sz="1600" spc="-25" dirty="0">
                <a:solidFill>
                  <a:srgbClr val="595959"/>
                </a:solidFill>
                <a:latin typeface="Arial MT"/>
                <a:cs typeface="Arial MT"/>
              </a:rPr>
              <a:t>PAM</a:t>
            </a:r>
            <a:endParaRPr sz="1600">
              <a:latin typeface="Arial MT"/>
              <a:cs typeface="Arial MT"/>
            </a:endParaRPr>
          </a:p>
        </p:txBody>
      </p:sp>
      <p:sp>
        <p:nvSpPr>
          <p:cNvPr id="51" name="object 51"/>
          <p:cNvSpPr txBox="1"/>
          <p:nvPr/>
        </p:nvSpPr>
        <p:spPr>
          <a:xfrm>
            <a:off x="1005900" y="4501933"/>
            <a:ext cx="3937635" cy="582295"/>
          </a:xfrm>
          <a:prstGeom prst="rect">
            <a:avLst/>
          </a:prstGeom>
          <a:ln w="9524">
            <a:solidFill>
              <a:srgbClr val="434343"/>
            </a:solidFill>
          </a:ln>
        </p:spPr>
        <p:txBody>
          <a:bodyPr vert="horz" wrap="square" lIns="0" tIns="138430" rIns="0" bIns="0" rtlCol="0">
            <a:spAutoFit/>
          </a:bodyPr>
          <a:lstStyle/>
          <a:p>
            <a:pPr marL="339090">
              <a:lnSpc>
                <a:spcPct val="100000"/>
              </a:lnSpc>
              <a:spcBef>
                <a:spcPts val="1090"/>
              </a:spcBef>
            </a:pPr>
            <a:r>
              <a:rPr sz="1900" dirty="0">
                <a:latin typeface="Arial MT"/>
                <a:cs typeface="Arial MT"/>
              </a:rPr>
              <a:t>Input</a:t>
            </a:r>
            <a:r>
              <a:rPr sz="1900" spc="-45" dirty="0">
                <a:latin typeface="Arial MT"/>
                <a:cs typeface="Arial MT"/>
              </a:rPr>
              <a:t> </a:t>
            </a:r>
            <a:r>
              <a:rPr sz="1900" dirty="0">
                <a:latin typeface="Arial MT"/>
                <a:cs typeface="Arial MT"/>
              </a:rPr>
              <a:t>can</a:t>
            </a:r>
            <a:r>
              <a:rPr sz="1900" spc="-45" dirty="0">
                <a:latin typeface="Arial MT"/>
                <a:cs typeface="Arial MT"/>
              </a:rPr>
              <a:t> </a:t>
            </a:r>
            <a:r>
              <a:rPr sz="1900" dirty="0">
                <a:latin typeface="Arial MT"/>
                <a:cs typeface="Arial MT"/>
              </a:rPr>
              <a:t>be</a:t>
            </a:r>
            <a:r>
              <a:rPr sz="1900" spc="-30" dirty="0">
                <a:latin typeface="Arial MT"/>
                <a:cs typeface="Arial MT"/>
              </a:rPr>
              <a:t> </a:t>
            </a:r>
            <a:r>
              <a:rPr sz="1900" b="1" dirty="0">
                <a:latin typeface="Arial" panose="020B0604020202020204"/>
                <a:cs typeface="Arial" panose="020B0604020202020204"/>
              </a:rPr>
              <a:t>ANY</a:t>
            </a:r>
            <a:r>
              <a:rPr sz="1900" b="1" spc="-40" dirty="0">
                <a:latin typeface="Arial" panose="020B0604020202020204"/>
                <a:cs typeface="Arial" panose="020B0604020202020204"/>
              </a:rPr>
              <a:t> </a:t>
            </a:r>
            <a:r>
              <a:rPr sz="1900" dirty="0">
                <a:latin typeface="Arial MT"/>
                <a:cs typeface="Arial MT"/>
              </a:rPr>
              <a:t>JSON</a:t>
            </a:r>
            <a:r>
              <a:rPr sz="1900" spc="-40" dirty="0">
                <a:latin typeface="Arial MT"/>
                <a:cs typeface="Arial MT"/>
              </a:rPr>
              <a:t> </a:t>
            </a:r>
            <a:r>
              <a:rPr sz="1900" spc="-10" dirty="0">
                <a:latin typeface="Arial MT"/>
                <a:cs typeface="Arial MT"/>
              </a:rPr>
              <a:t>value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52" name="object 52"/>
          <p:cNvSpPr txBox="1"/>
          <p:nvPr/>
        </p:nvSpPr>
        <p:spPr>
          <a:xfrm>
            <a:off x="6793900" y="4501933"/>
            <a:ext cx="3773804" cy="582295"/>
          </a:xfrm>
          <a:prstGeom prst="rect">
            <a:avLst/>
          </a:prstGeom>
          <a:ln w="9524">
            <a:solidFill>
              <a:srgbClr val="434343"/>
            </a:solidFill>
          </a:ln>
        </p:spPr>
        <p:txBody>
          <a:bodyPr vert="horz" wrap="square" lIns="0" tIns="138430" rIns="0" bIns="0" rtlCol="0">
            <a:spAutoFit/>
          </a:bodyPr>
          <a:lstStyle/>
          <a:p>
            <a:pPr marL="163195">
              <a:lnSpc>
                <a:spcPct val="100000"/>
              </a:lnSpc>
              <a:spcBef>
                <a:spcPts val="1090"/>
              </a:spcBef>
            </a:pPr>
            <a:r>
              <a:rPr sz="1900" dirty="0">
                <a:latin typeface="Arial MT"/>
                <a:cs typeface="Arial MT"/>
              </a:rPr>
              <a:t>Output</a:t>
            </a:r>
            <a:r>
              <a:rPr sz="1900" spc="-50" dirty="0">
                <a:latin typeface="Arial MT"/>
                <a:cs typeface="Arial MT"/>
              </a:rPr>
              <a:t> </a:t>
            </a:r>
            <a:r>
              <a:rPr sz="1900" dirty="0">
                <a:latin typeface="Arial MT"/>
                <a:cs typeface="Arial MT"/>
              </a:rPr>
              <a:t>can</a:t>
            </a:r>
            <a:r>
              <a:rPr sz="1900" spc="-45" dirty="0">
                <a:latin typeface="Arial MT"/>
                <a:cs typeface="Arial MT"/>
              </a:rPr>
              <a:t> </a:t>
            </a:r>
            <a:r>
              <a:rPr sz="1900" dirty="0">
                <a:latin typeface="Arial MT"/>
                <a:cs typeface="Arial MT"/>
              </a:rPr>
              <a:t>be</a:t>
            </a:r>
            <a:r>
              <a:rPr sz="1900" spc="-35" dirty="0">
                <a:latin typeface="Arial MT"/>
                <a:cs typeface="Arial MT"/>
              </a:rPr>
              <a:t> </a:t>
            </a:r>
            <a:r>
              <a:rPr sz="1900" b="1" dirty="0">
                <a:latin typeface="Arial" panose="020B0604020202020204"/>
                <a:cs typeface="Arial" panose="020B0604020202020204"/>
              </a:rPr>
              <a:t>ANY</a:t>
            </a:r>
            <a:r>
              <a:rPr sz="1900" b="1" spc="-45" dirty="0">
                <a:latin typeface="Arial" panose="020B0604020202020204"/>
                <a:cs typeface="Arial" panose="020B0604020202020204"/>
              </a:rPr>
              <a:t> </a:t>
            </a:r>
            <a:r>
              <a:rPr sz="1900" dirty="0">
                <a:latin typeface="Arial MT"/>
                <a:cs typeface="Arial MT"/>
              </a:rPr>
              <a:t>JSON</a:t>
            </a:r>
            <a:r>
              <a:rPr sz="1900" spc="-45" dirty="0">
                <a:latin typeface="Arial MT"/>
                <a:cs typeface="Arial MT"/>
              </a:rPr>
              <a:t> </a:t>
            </a:r>
            <a:r>
              <a:rPr sz="1900" spc="-10" dirty="0">
                <a:latin typeface="Arial MT"/>
                <a:cs typeface="Arial MT"/>
              </a:rPr>
              <a:t>value</a:t>
            </a:r>
            <a:endParaRPr sz="1900">
              <a:latin typeface="Arial MT"/>
              <a:cs typeface="Arial MT"/>
            </a:endParaRPr>
          </a:p>
        </p:txBody>
      </p:sp>
      <p:sp>
        <p:nvSpPr>
          <p:cNvPr id="53" name="object 53"/>
          <p:cNvSpPr txBox="1"/>
          <p:nvPr/>
        </p:nvSpPr>
        <p:spPr>
          <a:xfrm>
            <a:off x="517200" y="2081114"/>
            <a:ext cx="3642995" cy="601980"/>
          </a:xfrm>
          <a:prstGeom prst="rect">
            <a:avLst/>
          </a:prstGeom>
        </p:spPr>
        <p:txBody>
          <a:bodyPr vert="horz" wrap="square" lIns="0" tIns="25400" rIns="0" bIns="0" rtlCol="0">
            <a:spAutoFit/>
          </a:bodyPr>
          <a:lstStyle/>
          <a:p>
            <a:pPr marL="12700" marR="5080">
              <a:lnSpc>
                <a:spcPts val="2250"/>
              </a:lnSpc>
              <a:spcBef>
                <a:spcPts val="200"/>
              </a:spcBef>
            </a:pPr>
            <a:r>
              <a:rPr lang="tr-TR" altLang="en-US" sz="1900" b="1" dirty="0">
                <a:latin typeface="Arial" panose="020B0604020202020204"/>
                <a:cs typeface="Arial" panose="020B0604020202020204"/>
              </a:rPr>
              <a:t>Uygulama karar alma sürecinde bulunmaz.</a:t>
            </a:r>
            <a:endParaRPr lang="tr-TR" altLang="en-US" sz="19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4" name="object 54"/>
          <p:cNvSpPr/>
          <p:nvPr/>
        </p:nvSpPr>
        <p:spPr>
          <a:xfrm>
            <a:off x="2974536" y="3736066"/>
            <a:ext cx="1447800" cy="766445"/>
          </a:xfrm>
          <a:custGeom>
            <a:avLst/>
            <a:gdLst/>
            <a:ahLst/>
            <a:cxnLst/>
            <a:rect l="l" t="t" r="r" b="b"/>
            <a:pathLst>
              <a:path w="1447800" h="766445">
                <a:moveTo>
                  <a:pt x="1447499" y="0"/>
                </a:moveTo>
                <a:lnTo>
                  <a:pt x="0" y="765899"/>
                </a:lnTo>
              </a:path>
            </a:pathLst>
          </a:custGeom>
          <a:ln w="9524">
            <a:solidFill>
              <a:srgbClr val="464646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55" name="object 55"/>
          <p:cNvSpPr/>
          <p:nvPr/>
        </p:nvSpPr>
        <p:spPr>
          <a:xfrm>
            <a:off x="7197027" y="3736066"/>
            <a:ext cx="1483995" cy="766445"/>
          </a:xfrm>
          <a:custGeom>
            <a:avLst/>
            <a:gdLst/>
            <a:ahLst/>
            <a:cxnLst/>
            <a:rect l="l" t="t" r="r" b="b"/>
            <a:pathLst>
              <a:path w="1483995" h="766445">
                <a:moveTo>
                  <a:pt x="0" y="0"/>
                </a:moveTo>
                <a:lnTo>
                  <a:pt x="1483799" y="765899"/>
                </a:lnTo>
              </a:path>
            </a:pathLst>
          </a:custGeom>
          <a:ln w="9524">
            <a:solidFill>
              <a:srgbClr val="464646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850*285"/>
  <p:tag name="TABLE_ENDDRAG_RECT" val="36*132*850*28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97A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2705</Words>
  <Application>WPS Presentation</Application>
  <PresentationFormat>On-screen Show (4:3)</PresentationFormat>
  <Paragraphs>319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SimSun</vt:lpstr>
      <vt:lpstr>Wingdings</vt:lpstr>
      <vt:lpstr>Arial MT</vt:lpstr>
      <vt:lpstr>SimSun-ExtB</vt:lpstr>
      <vt:lpstr>Arial Black</vt:lpstr>
      <vt:lpstr>Calibri</vt:lpstr>
      <vt:lpstr>Times New Roman</vt:lpstr>
      <vt:lpstr>Consolas</vt:lpstr>
      <vt:lpstr>Arial</vt:lpstr>
      <vt:lpstr>Microsoft YaHei</vt:lpstr>
      <vt:lpstr>Arial Unicode MS</vt:lpstr>
      <vt:lpstr>Office Theme</vt:lpstr>
      <vt:lpstr>Open Policy Agent (OPA)</vt:lpstr>
      <vt:lpstr>İçerik</vt:lpstr>
      <vt:lpstr>Çok çeşitli ve dinamik sistemlerde policy yönetimi zorlaşmaktadır. </vt:lpstr>
      <vt:lpstr>OPA: Tech Stack Boyunca Birleşik Politika </vt:lpstr>
      <vt:lpstr>Policy Nedir?</vt:lpstr>
      <vt:lpstr>Policy’nin Arka Plandaki İşleyişi</vt:lpstr>
      <vt:lpstr>Policy Bölümleri </vt:lpstr>
      <vt:lpstr>Policy Enforcement Engine</vt:lpstr>
      <vt:lpstr>Mimari</vt:lpstr>
      <vt:lpstr>OPA WORKFLOW</vt:lpstr>
      <vt:lpstr>Kullanım Şekilleri</vt:lpstr>
      <vt:lpstr>OPA: Unified Policy Across the Stack</vt:lpstr>
      <vt:lpstr>GATEKEEPER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Policy Agent (OPA)</dc:title>
  <dc:creator/>
  <cp:lastModifiedBy>ipek gokbulut</cp:lastModifiedBy>
  <cp:revision>2</cp:revision>
  <dcterms:created xsi:type="dcterms:W3CDTF">2025-10-20T19:47:00Z</dcterms:created>
  <dcterms:modified xsi:type="dcterms:W3CDTF">2025-10-20T19:48:17Z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2025-10-20T06:00:00Z</vt:filetime>
  </property>
  <property fmtid="{D5CDD505-2E9C-101B-9397-08002B2CF9AE}" pid="3" name="Creator">
    <vt:lpwstr>Google</vt:lpwstr>
  </property>
  <property fmtid="{D5CDD505-2E9C-101B-9397-08002B2CF9AE}" pid="4" name="LastSaved">
    <vt:filetime>2025-10-20T06:00:00Z</vt:filetime>
  </property>
  <property fmtid="{D5CDD505-2E9C-101B-9397-08002B2CF9AE}" pid="5" name="ICV">
    <vt:lpwstr>6ACBCE296DF34C82A99D6B32D6AAB114_13</vt:lpwstr>
  </property>
  <property fmtid="{D5CDD505-2E9C-101B-9397-08002B2CF9AE}" pid="6" name="KSOProductBuildVer">
    <vt:lpwstr>1033-12.2.0.22549</vt:lpwstr>
  </property>
</Properties>
</file>